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8" r:id="rId2"/>
    <p:sldId id="260" r:id="rId3"/>
    <p:sldId id="314" r:id="rId4"/>
    <p:sldId id="313" r:id="rId5"/>
    <p:sldId id="320" r:id="rId6"/>
    <p:sldId id="321" r:id="rId7"/>
    <p:sldId id="322" r:id="rId8"/>
    <p:sldId id="327" r:id="rId9"/>
    <p:sldId id="333" r:id="rId10"/>
    <p:sldId id="33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F551A-07FA-4775-AA4E-FDAC3E693977}" v="13" dt="2022-12-08T08:45:28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554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sage Madness" userId="55acea9a82e8fb82" providerId="LiveId" clId="{D06F551A-07FA-4775-AA4E-FDAC3E693977}"/>
    <pc:docChg chg="modSld modMainMaster">
      <pc:chgData name="Sausage Madness" userId="55acea9a82e8fb82" providerId="LiveId" clId="{D06F551A-07FA-4775-AA4E-FDAC3E693977}" dt="2022-12-08T08:48:09.380" v="20" actId="1076"/>
      <pc:docMkLst>
        <pc:docMk/>
      </pc:docMkLst>
      <pc:sldChg chg="modSp mod">
        <pc:chgData name="Sausage Madness" userId="55acea9a82e8fb82" providerId="LiveId" clId="{D06F551A-07FA-4775-AA4E-FDAC3E693977}" dt="2022-12-08T08:48:09.380" v="20" actId="1076"/>
        <pc:sldMkLst>
          <pc:docMk/>
          <pc:sldMk cId="3850409696" sldId="258"/>
        </pc:sldMkLst>
        <pc:spChg chg="mod">
          <ac:chgData name="Sausage Madness" userId="55acea9a82e8fb82" providerId="LiveId" clId="{D06F551A-07FA-4775-AA4E-FDAC3E693977}" dt="2022-12-08T08:48:09.380" v="20" actId="1076"/>
          <ac:spMkLst>
            <pc:docMk/>
            <pc:sldMk cId="3850409696" sldId="258"/>
            <ac:spMk id="2" creationId="{5CF7C21A-955E-1583-AD3A-D2A864D7BCB1}"/>
          </ac:spMkLst>
        </pc:spChg>
      </pc:sldChg>
      <pc:sldChg chg="modSp mod">
        <pc:chgData name="Sausage Madness" userId="55acea9a82e8fb82" providerId="LiveId" clId="{D06F551A-07FA-4775-AA4E-FDAC3E693977}" dt="2022-12-08T08:47:50.502" v="18" actId="1076"/>
        <pc:sldMkLst>
          <pc:docMk/>
          <pc:sldMk cId="1362216762" sldId="313"/>
        </pc:sldMkLst>
        <pc:spChg chg="mod">
          <ac:chgData name="Sausage Madness" userId="55acea9a82e8fb82" providerId="LiveId" clId="{D06F551A-07FA-4775-AA4E-FDAC3E693977}" dt="2022-12-08T08:47:50.502" v="18" actId="1076"/>
          <ac:spMkLst>
            <pc:docMk/>
            <pc:sldMk cId="1362216762" sldId="313"/>
            <ac:spMk id="2" creationId="{A30F8035-60E6-393C-6C41-64BF71A94462}"/>
          </ac:spMkLst>
        </pc:spChg>
      </pc:sldChg>
      <pc:sldChg chg="modSp mod">
        <pc:chgData name="Sausage Madness" userId="55acea9a82e8fb82" providerId="LiveId" clId="{D06F551A-07FA-4775-AA4E-FDAC3E693977}" dt="2022-12-08T08:47:59.292" v="19" actId="1076"/>
        <pc:sldMkLst>
          <pc:docMk/>
          <pc:sldMk cId="1027566205" sldId="314"/>
        </pc:sldMkLst>
        <pc:spChg chg="mod">
          <ac:chgData name="Sausage Madness" userId="55acea9a82e8fb82" providerId="LiveId" clId="{D06F551A-07FA-4775-AA4E-FDAC3E693977}" dt="2022-12-08T08:47:59.292" v="19" actId="1076"/>
          <ac:spMkLst>
            <pc:docMk/>
            <pc:sldMk cId="1027566205" sldId="314"/>
            <ac:spMk id="5" creationId="{2F6B018C-84D2-F259-F492-B0AF360BABA2}"/>
          </ac:spMkLst>
        </pc:spChg>
      </pc:sldChg>
      <pc:sldChg chg="modSp mod">
        <pc:chgData name="Sausage Madness" userId="55acea9a82e8fb82" providerId="LiveId" clId="{D06F551A-07FA-4775-AA4E-FDAC3E693977}" dt="2022-12-08T08:47:44.515" v="17" actId="1076"/>
        <pc:sldMkLst>
          <pc:docMk/>
          <pc:sldMk cId="2978213937" sldId="320"/>
        </pc:sldMkLst>
        <pc:spChg chg="mod">
          <ac:chgData name="Sausage Madness" userId="55acea9a82e8fb82" providerId="LiveId" clId="{D06F551A-07FA-4775-AA4E-FDAC3E693977}" dt="2022-12-08T08:47:44.515" v="17" actId="1076"/>
          <ac:spMkLst>
            <pc:docMk/>
            <pc:sldMk cId="2978213937" sldId="320"/>
            <ac:spMk id="2" creationId="{762D4B22-73D6-730A-8C20-CECDFBB93578}"/>
          </ac:spMkLst>
        </pc:spChg>
      </pc:sldChg>
      <pc:sldChg chg="modSp mod">
        <pc:chgData name="Sausage Madness" userId="55acea9a82e8fb82" providerId="LiveId" clId="{D06F551A-07FA-4775-AA4E-FDAC3E693977}" dt="2022-12-08T08:47:39.128" v="16" actId="1076"/>
        <pc:sldMkLst>
          <pc:docMk/>
          <pc:sldMk cId="1338619526" sldId="321"/>
        </pc:sldMkLst>
        <pc:spChg chg="mod">
          <ac:chgData name="Sausage Madness" userId="55acea9a82e8fb82" providerId="LiveId" clId="{D06F551A-07FA-4775-AA4E-FDAC3E693977}" dt="2022-12-08T08:47:39.128" v="16" actId="1076"/>
          <ac:spMkLst>
            <pc:docMk/>
            <pc:sldMk cId="1338619526" sldId="321"/>
            <ac:spMk id="2" creationId="{1E665270-B100-987B-C7AE-FC7448481B53}"/>
          </ac:spMkLst>
        </pc:spChg>
      </pc:sldChg>
      <pc:sldChg chg="modSp mod">
        <pc:chgData name="Sausage Madness" userId="55acea9a82e8fb82" providerId="LiveId" clId="{D06F551A-07FA-4775-AA4E-FDAC3E693977}" dt="2022-12-08T08:47:33.810" v="15" actId="1076"/>
        <pc:sldMkLst>
          <pc:docMk/>
          <pc:sldMk cId="1161427161" sldId="322"/>
        </pc:sldMkLst>
        <pc:spChg chg="mod">
          <ac:chgData name="Sausage Madness" userId="55acea9a82e8fb82" providerId="LiveId" clId="{D06F551A-07FA-4775-AA4E-FDAC3E693977}" dt="2022-12-08T08:47:33.810" v="15" actId="1076"/>
          <ac:spMkLst>
            <pc:docMk/>
            <pc:sldMk cId="1161427161" sldId="322"/>
            <ac:spMk id="2" creationId="{084A3BFE-42DA-3914-133B-2F1DA2E9A298}"/>
          </ac:spMkLst>
        </pc:spChg>
      </pc:sldChg>
      <pc:sldChg chg="modSp mod">
        <pc:chgData name="Sausage Madness" userId="55acea9a82e8fb82" providerId="LiveId" clId="{D06F551A-07FA-4775-AA4E-FDAC3E693977}" dt="2022-12-08T08:47:10.920" v="12" actId="1076"/>
        <pc:sldMkLst>
          <pc:docMk/>
          <pc:sldMk cId="3896887593" sldId="327"/>
        </pc:sldMkLst>
        <pc:spChg chg="mod">
          <ac:chgData name="Sausage Madness" userId="55acea9a82e8fb82" providerId="LiveId" clId="{D06F551A-07FA-4775-AA4E-FDAC3E693977}" dt="2022-12-08T08:47:10.920" v="12" actId="1076"/>
          <ac:spMkLst>
            <pc:docMk/>
            <pc:sldMk cId="3896887593" sldId="327"/>
            <ac:spMk id="15" creationId="{E920E329-35B7-90EC-FF8D-61E6C55755EA}"/>
          </ac:spMkLst>
        </pc:spChg>
      </pc:sldChg>
      <pc:sldChg chg="modSp mod">
        <pc:chgData name="Sausage Madness" userId="55acea9a82e8fb82" providerId="LiveId" clId="{D06F551A-07FA-4775-AA4E-FDAC3E693977}" dt="2022-12-08T08:47:18.672" v="13" actId="1076"/>
        <pc:sldMkLst>
          <pc:docMk/>
          <pc:sldMk cId="2756158447" sldId="333"/>
        </pc:sldMkLst>
        <pc:spChg chg="mod">
          <ac:chgData name="Sausage Madness" userId="55acea9a82e8fb82" providerId="LiveId" clId="{D06F551A-07FA-4775-AA4E-FDAC3E693977}" dt="2022-12-08T08:47:18.672" v="13" actId="1076"/>
          <ac:spMkLst>
            <pc:docMk/>
            <pc:sldMk cId="2756158447" sldId="333"/>
            <ac:spMk id="62" creationId="{F9B50E7B-8CCF-72DE-FD6F-E650FA6209B8}"/>
          </ac:spMkLst>
        </pc:spChg>
      </pc:sldChg>
      <pc:sldChg chg="modSp mod">
        <pc:chgData name="Sausage Madness" userId="55acea9a82e8fb82" providerId="LiveId" clId="{D06F551A-07FA-4775-AA4E-FDAC3E693977}" dt="2022-12-08T08:47:25.780" v="14" actId="1076"/>
        <pc:sldMkLst>
          <pc:docMk/>
          <pc:sldMk cId="2756020353" sldId="337"/>
        </pc:sldMkLst>
        <pc:spChg chg="mod">
          <ac:chgData name="Sausage Madness" userId="55acea9a82e8fb82" providerId="LiveId" clId="{D06F551A-07FA-4775-AA4E-FDAC3E693977}" dt="2022-12-08T08:47:25.780" v="14" actId="1076"/>
          <ac:spMkLst>
            <pc:docMk/>
            <pc:sldMk cId="2756020353" sldId="337"/>
            <ac:spMk id="3" creationId="{BF0F70E3-18A7-7D4C-0B13-BED28C1AD623}"/>
          </ac:spMkLst>
        </pc:spChg>
      </pc:sldChg>
      <pc:sldMasterChg chg="modSldLayout">
        <pc:chgData name="Sausage Madness" userId="55acea9a82e8fb82" providerId="LiveId" clId="{D06F551A-07FA-4775-AA4E-FDAC3E693977}" dt="2022-12-08T08:45:20.008" v="7"/>
        <pc:sldMasterMkLst>
          <pc:docMk/>
          <pc:sldMasterMk cId="2762817158" sldId="2147483648"/>
        </pc:sldMasterMkLst>
        <pc:sldLayoutChg chg="modSp mod">
          <pc:chgData name="Sausage Madness" userId="55acea9a82e8fb82" providerId="LiveId" clId="{D06F551A-07FA-4775-AA4E-FDAC3E693977}" dt="2022-12-08T08:44:24.190" v="1" actId="166"/>
          <pc:sldLayoutMkLst>
            <pc:docMk/>
            <pc:sldMasterMk cId="2762817158" sldId="2147483648"/>
            <pc:sldLayoutMk cId="2026735194" sldId="2147483657"/>
          </pc:sldLayoutMkLst>
          <pc:spChg chg="ord">
            <ac:chgData name="Sausage Madness" userId="55acea9a82e8fb82" providerId="LiveId" clId="{D06F551A-07FA-4775-AA4E-FDAC3E693977}" dt="2022-12-08T08:44:24.190" v="1" actId="166"/>
            <ac:spMkLst>
              <pc:docMk/>
              <pc:sldMasterMk cId="2762817158" sldId="2147483648"/>
              <pc:sldLayoutMk cId="2026735194" sldId="2147483657"/>
              <ac:spMk id="6" creationId="{6676AB50-2DEA-B117-E3E7-3BA449524287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3:34.431" v="0"/>
          <pc:sldLayoutMkLst>
            <pc:docMk/>
            <pc:sldMasterMk cId="2762817158" sldId="2147483648"/>
            <pc:sldLayoutMk cId="1492036651" sldId="2147483660"/>
          </pc:sldLayoutMkLst>
          <pc:spChg chg="add mod">
            <ac:chgData name="Sausage Madness" userId="55acea9a82e8fb82" providerId="LiveId" clId="{D06F551A-07FA-4775-AA4E-FDAC3E693977}" dt="2022-12-08T08:43:34.431" v="0"/>
            <ac:spMkLst>
              <pc:docMk/>
              <pc:sldMasterMk cId="2762817158" sldId="2147483648"/>
              <pc:sldLayoutMk cId="1492036651" sldId="2147483660"/>
              <ac:spMk id="3" creationId="{89985087-5AE7-637D-A07A-4BE95FEA7F95}"/>
            </ac:spMkLst>
          </pc:spChg>
          <pc:spChg chg="add mod">
            <ac:chgData name="Sausage Madness" userId="55acea9a82e8fb82" providerId="LiveId" clId="{D06F551A-07FA-4775-AA4E-FDAC3E693977}" dt="2022-12-08T08:43:34.431" v="0"/>
            <ac:spMkLst>
              <pc:docMk/>
              <pc:sldMasterMk cId="2762817158" sldId="2147483648"/>
              <pc:sldLayoutMk cId="1492036651" sldId="2147483660"/>
              <ac:spMk id="4" creationId="{B609606B-F3D5-8FF2-75B3-9B7C114B0737}"/>
            </ac:spMkLst>
          </pc:spChg>
          <pc:spChg chg="add mod">
            <ac:chgData name="Sausage Madness" userId="55acea9a82e8fb82" providerId="LiveId" clId="{D06F551A-07FA-4775-AA4E-FDAC3E693977}" dt="2022-12-08T08:43:34.431" v="0"/>
            <ac:spMkLst>
              <pc:docMk/>
              <pc:sldMasterMk cId="2762817158" sldId="2147483648"/>
              <pc:sldLayoutMk cId="1492036651" sldId="2147483660"/>
              <ac:spMk id="7" creationId="{22543E99-AC67-AEC2-6831-8E1EC00CCD74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4:36.447" v="2"/>
          <pc:sldLayoutMkLst>
            <pc:docMk/>
            <pc:sldMasterMk cId="2762817158" sldId="2147483648"/>
            <pc:sldLayoutMk cId="796465655" sldId="2147483661"/>
          </pc:sldLayoutMkLst>
          <pc:spChg chg="add mod">
            <ac:chgData name="Sausage Madness" userId="55acea9a82e8fb82" providerId="LiveId" clId="{D06F551A-07FA-4775-AA4E-FDAC3E693977}" dt="2022-12-08T08:44:36.447" v="2"/>
            <ac:spMkLst>
              <pc:docMk/>
              <pc:sldMasterMk cId="2762817158" sldId="2147483648"/>
              <pc:sldLayoutMk cId="796465655" sldId="2147483661"/>
              <ac:spMk id="2" creationId="{19CAAE5A-4007-5A83-4986-183F030C0340}"/>
            </ac:spMkLst>
          </pc:spChg>
          <pc:spChg chg="add mod">
            <ac:chgData name="Sausage Madness" userId="55acea9a82e8fb82" providerId="LiveId" clId="{D06F551A-07FA-4775-AA4E-FDAC3E693977}" dt="2022-12-08T08:44:36.447" v="2"/>
            <ac:spMkLst>
              <pc:docMk/>
              <pc:sldMasterMk cId="2762817158" sldId="2147483648"/>
              <pc:sldLayoutMk cId="796465655" sldId="2147483661"/>
              <ac:spMk id="4" creationId="{1F95B863-7D23-E373-9CA7-2F5C68C9435D}"/>
            </ac:spMkLst>
          </pc:spChg>
          <pc:spChg chg="add mod">
            <ac:chgData name="Sausage Madness" userId="55acea9a82e8fb82" providerId="LiveId" clId="{D06F551A-07FA-4775-AA4E-FDAC3E693977}" dt="2022-12-08T08:44:36.447" v="2"/>
            <ac:spMkLst>
              <pc:docMk/>
              <pc:sldMasterMk cId="2762817158" sldId="2147483648"/>
              <pc:sldLayoutMk cId="796465655" sldId="2147483661"/>
              <ac:spMk id="5" creationId="{6A701E15-8F0F-3E84-3C9E-6DFE642BB162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5:09.817" v="3"/>
          <pc:sldLayoutMkLst>
            <pc:docMk/>
            <pc:sldMasterMk cId="2762817158" sldId="2147483648"/>
            <pc:sldLayoutMk cId="359421249" sldId="2147483662"/>
          </pc:sldLayoutMkLst>
          <pc:spChg chg="add mod">
            <ac:chgData name="Sausage Madness" userId="55acea9a82e8fb82" providerId="LiveId" clId="{D06F551A-07FA-4775-AA4E-FDAC3E693977}" dt="2022-12-08T08:45:09.817" v="3"/>
            <ac:spMkLst>
              <pc:docMk/>
              <pc:sldMasterMk cId="2762817158" sldId="2147483648"/>
              <pc:sldLayoutMk cId="359421249" sldId="2147483662"/>
              <ac:spMk id="2" creationId="{327D4132-F045-F630-2B35-21C53AF55383}"/>
            </ac:spMkLst>
          </pc:spChg>
          <pc:spChg chg="add mod">
            <ac:chgData name="Sausage Madness" userId="55acea9a82e8fb82" providerId="LiveId" clId="{D06F551A-07FA-4775-AA4E-FDAC3E693977}" dt="2022-12-08T08:45:09.817" v="3"/>
            <ac:spMkLst>
              <pc:docMk/>
              <pc:sldMasterMk cId="2762817158" sldId="2147483648"/>
              <pc:sldLayoutMk cId="359421249" sldId="2147483662"/>
              <ac:spMk id="3" creationId="{7011C811-1B2B-98F3-B97B-32F8C772FB69}"/>
            </ac:spMkLst>
          </pc:spChg>
          <pc:spChg chg="add mod">
            <ac:chgData name="Sausage Madness" userId="55acea9a82e8fb82" providerId="LiveId" clId="{D06F551A-07FA-4775-AA4E-FDAC3E693977}" dt="2022-12-08T08:45:09.817" v="3"/>
            <ac:spMkLst>
              <pc:docMk/>
              <pc:sldMasterMk cId="2762817158" sldId="2147483648"/>
              <pc:sldLayoutMk cId="359421249" sldId="2147483662"/>
              <ac:spMk id="4" creationId="{D86417C9-7BDC-FBAB-7099-46B9B19C655A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5:13.622" v="4"/>
          <pc:sldLayoutMkLst>
            <pc:docMk/>
            <pc:sldMasterMk cId="2762817158" sldId="2147483648"/>
            <pc:sldLayoutMk cId="1996389280" sldId="2147483663"/>
          </pc:sldLayoutMkLst>
          <pc:spChg chg="add mod">
            <ac:chgData name="Sausage Madness" userId="55acea9a82e8fb82" providerId="LiveId" clId="{D06F551A-07FA-4775-AA4E-FDAC3E693977}" dt="2022-12-08T08:45:13.622" v="4"/>
            <ac:spMkLst>
              <pc:docMk/>
              <pc:sldMasterMk cId="2762817158" sldId="2147483648"/>
              <pc:sldLayoutMk cId="1996389280" sldId="2147483663"/>
              <ac:spMk id="2" creationId="{5C039B26-6524-3C49-72D0-B0E1B41FDEF8}"/>
            </ac:spMkLst>
          </pc:spChg>
          <pc:spChg chg="add mod">
            <ac:chgData name="Sausage Madness" userId="55acea9a82e8fb82" providerId="LiveId" clId="{D06F551A-07FA-4775-AA4E-FDAC3E693977}" dt="2022-12-08T08:45:13.622" v="4"/>
            <ac:spMkLst>
              <pc:docMk/>
              <pc:sldMasterMk cId="2762817158" sldId="2147483648"/>
              <pc:sldLayoutMk cId="1996389280" sldId="2147483663"/>
              <ac:spMk id="9" creationId="{2F118DDA-3A73-9B98-8611-567AE1143C95}"/>
            </ac:spMkLst>
          </pc:spChg>
          <pc:spChg chg="add mod">
            <ac:chgData name="Sausage Madness" userId="55acea9a82e8fb82" providerId="LiveId" clId="{D06F551A-07FA-4775-AA4E-FDAC3E693977}" dt="2022-12-08T08:45:13.622" v="4"/>
            <ac:spMkLst>
              <pc:docMk/>
              <pc:sldMasterMk cId="2762817158" sldId="2147483648"/>
              <pc:sldLayoutMk cId="1996389280" sldId="2147483663"/>
              <ac:spMk id="10" creationId="{46CEF531-9C31-0348-5D77-CD8790B27E76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5:15.290" v="5"/>
          <pc:sldLayoutMkLst>
            <pc:docMk/>
            <pc:sldMasterMk cId="2762817158" sldId="2147483648"/>
            <pc:sldLayoutMk cId="486786465" sldId="2147483664"/>
          </pc:sldLayoutMkLst>
          <pc:spChg chg="add mod">
            <ac:chgData name="Sausage Madness" userId="55acea9a82e8fb82" providerId="LiveId" clId="{D06F551A-07FA-4775-AA4E-FDAC3E693977}" dt="2022-12-08T08:45:15.290" v="5"/>
            <ac:spMkLst>
              <pc:docMk/>
              <pc:sldMasterMk cId="2762817158" sldId="2147483648"/>
              <pc:sldLayoutMk cId="486786465" sldId="2147483664"/>
              <ac:spMk id="2" creationId="{E8E07F5A-0CA7-5E40-59B5-8B2D9A0C8C3F}"/>
            </ac:spMkLst>
          </pc:spChg>
          <pc:spChg chg="add mod">
            <ac:chgData name="Sausage Madness" userId="55acea9a82e8fb82" providerId="LiveId" clId="{D06F551A-07FA-4775-AA4E-FDAC3E693977}" dt="2022-12-08T08:45:15.290" v="5"/>
            <ac:spMkLst>
              <pc:docMk/>
              <pc:sldMasterMk cId="2762817158" sldId="2147483648"/>
              <pc:sldLayoutMk cId="486786465" sldId="2147483664"/>
              <ac:spMk id="4" creationId="{C0577704-5063-2BE2-21C4-C8AAA9A55330}"/>
            </ac:spMkLst>
          </pc:spChg>
          <pc:spChg chg="add mod">
            <ac:chgData name="Sausage Madness" userId="55acea9a82e8fb82" providerId="LiveId" clId="{D06F551A-07FA-4775-AA4E-FDAC3E693977}" dt="2022-12-08T08:45:15.290" v="5"/>
            <ac:spMkLst>
              <pc:docMk/>
              <pc:sldMasterMk cId="2762817158" sldId="2147483648"/>
              <pc:sldLayoutMk cId="486786465" sldId="2147483664"/>
              <ac:spMk id="5" creationId="{9351486C-1461-D1C7-23E6-D14F4A0C24FE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5:17.661" v="6"/>
          <pc:sldLayoutMkLst>
            <pc:docMk/>
            <pc:sldMasterMk cId="2762817158" sldId="2147483648"/>
            <pc:sldLayoutMk cId="1468997906" sldId="2147483666"/>
          </pc:sldLayoutMkLst>
          <pc:spChg chg="add mod">
            <ac:chgData name="Sausage Madness" userId="55acea9a82e8fb82" providerId="LiveId" clId="{D06F551A-07FA-4775-AA4E-FDAC3E693977}" dt="2022-12-08T08:45:17.661" v="6"/>
            <ac:spMkLst>
              <pc:docMk/>
              <pc:sldMasterMk cId="2762817158" sldId="2147483648"/>
              <pc:sldLayoutMk cId="1468997906" sldId="2147483666"/>
              <ac:spMk id="2" creationId="{B2573582-EEBB-8B8C-5F70-476357B872E2}"/>
            </ac:spMkLst>
          </pc:spChg>
          <pc:spChg chg="add mod">
            <ac:chgData name="Sausage Madness" userId="55acea9a82e8fb82" providerId="LiveId" clId="{D06F551A-07FA-4775-AA4E-FDAC3E693977}" dt="2022-12-08T08:45:17.661" v="6"/>
            <ac:spMkLst>
              <pc:docMk/>
              <pc:sldMasterMk cId="2762817158" sldId="2147483648"/>
              <pc:sldLayoutMk cId="1468997906" sldId="2147483666"/>
              <ac:spMk id="3" creationId="{DF539804-18FA-8E63-5B8E-9A9F5A193422}"/>
            </ac:spMkLst>
          </pc:spChg>
          <pc:spChg chg="add mod">
            <ac:chgData name="Sausage Madness" userId="55acea9a82e8fb82" providerId="LiveId" clId="{D06F551A-07FA-4775-AA4E-FDAC3E693977}" dt="2022-12-08T08:45:17.661" v="6"/>
            <ac:spMkLst>
              <pc:docMk/>
              <pc:sldMasterMk cId="2762817158" sldId="2147483648"/>
              <pc:sldLayoutMk cId="1468997906" sldId="2147483666"/>
              <ac:spMk id="6" creationId="{20006CBF-C160-CFFB-494A-5ACCAFABF3F2}"/>
            </ac:spMkLst>
          </pc:spChg>
        </pc:sldLayoutChg>
        <pc:sldLayoutChg chg="addSp modSp">
          <pc:chgData name="Sausage Madness" userId="55acea9a82e8fb82" providerId="LiveId" clId="{D06F551A-07FA-4775-AA4E-FDAC3E693977}" dt="2022-12-08T08:45:20.008" v="7"/>
          <pc:sldLayoutMkLst>
            <pc:docMk/>
            <pc:sldMasterMk cId="2762817158" sldId="2147483648"/>
            <pc:sldLayoutMk cId="3863455438" sldId="2147483667"/>
          </pc:sldLayoutMkLst>
          <pc:spChg chg="add mod">
            <ac:chgData name="Sausage Madness" userId="55acea9a82e8fb82" providerId="LiveId" clId="{D06F551A-07FA-4775-AA4E-FDAC3E693977}" dt="2022-12-08T08:45:20.008" v="7"/>
            <ac:spMkLst>
              <pc:docMk/>
              <pc:sldMasterMk cId="2762817158" sldId="2147483648"/>
              <pc:sldLayoutMk cId="3863455438" sldId="2147483667"/>
              <ac:spMk id="2" creationId="{3B7836C6-1B98-339A-23C7-61BA43312840}"/>
            </ac:spMkLst>
          </pc:spChg>
          <pc:spChg chg="add mod">
            <ac:chgData name="Sausage Madness" userId="55acea9a82e8fb82" providerId="LiveId" clId="{D06F551A-07FA-4775-AA4E-FDAC3E693977}" dt="2022-12-08T08:45:20.008" v="7"/>
            <ac:spMkLst>
              <pc:docMk/>
              <pc:sldMasterMk cId="2762817158" sldId="2147483648"/>
              <pc:sldLayoutMk cId="3863455438" sldId="2147483667"/>
              <ac:spMk id="16" creationId="{B2E2FA7E-B08A-8ABC-B1BF-D1BC4A811069}"/>
            </ac:spMkLst>
          </pc:spChg>
          <pc:spChg chg="add mod">
            <ac:chgData name="Sausage Madness" userId="55acea9a82e8fb82" providerId="LiveId" clId="{D06F551A-07FA-4775-AA4E-FDAC3E693977}" dt="2022-12-08T08:45:20.008" v="7"/>
            <ac:spMkLst>
              <pc:docMk/>
              <pc:sldMasterMk cId="2762817158" sldId="2147483648"/>
              <pc:sldLayoutMk cId="3863455438" sldId="2147483667"/>
              <ac:spMk id="17" creationId="{AF2CE35C-9B3E-9AB9-3705-AEC11B1B6FB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44C25-0035-4F98-A3F1-1FEE0AB78F0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B1C17-490B-4712-8CDF-5165426E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490BE-5403-E14B-B2F3-1A82300F4EA5}" type="slidenum">
              <a:rPr lang="en-ID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99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5FB3-BAEA-14A7-71C9-ACFA7E43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5F14E-3C5D-4E2E-F0A7-DA1F6BB6B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A8FB-5B39-A06E-AB69-89572190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2205F-BC2E-875A-42C0-35F4FB7F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45A9-3BC4-8DA1-59B5-FA1A2BF0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0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5284-66A1-B101-205D-2076CBA8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6158-8130-74E1-72C0-F504AFE74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CD45-6E83-F975-05AD-01B2C79B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F997F-C7EF-F050-B699-BBD41EF2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62CD-65E9-4FC8-8D1D-4EDB2E8B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7EF6B4-0127-66FC-E468-5897B0A61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7A8F5-CDD6-E049-7E05-550F06E12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24714-7442-1A49-E03C-4FAAF000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4E4D-23D0-AD5A-AE50-C3AE0158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C5AB1-D955-B2C9-667E-AAC3A99E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0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FDA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E239BD-91B4-D14C-8323-7902D6C62E51}"/>
              </a:ext>
            </a:extLst>
          </p:cNvPr>
          <p:cNvSpPr/>
          <p:nvPr userDrawn="1"/>
        </p:nvSpPr>
        <p:spPr>
          <a:xfrm>
            <a:off x="8804352" y="0"/>
            <a:ext cx="1693824" cy="175292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21137-8261-9140-B838-6CA473335383}"/>
              </a:ext>
            </a:extLst>
          </p:cNvPr>
          <p:cNvSpPr/>
          <p:nvPr userDrawn="1"/>
        </p:nvSpPr>
        <p:spPr>
          <a:xfrm>
            <a:off x="10498176" y="0"/>
            <a:ext cx="1693824" cy="1752927"/>
          </a:xfrm>
          <a:prstGeom prst="rect">
            <a:avLst/>
          </a:prstGeom>
          <a:solidFill>
            <a:srgbClr val="FDA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331FB6-3CE6-AC41-AA27-8EE3CAAA73F5}"/>
              </a:ext>
            </a:extLst>
          </p:cNvPr>
          <p:cNvSpPr/>
          <p:nvPr userDrawn="1"/>
        </p:nvSpPr>
        <p:spPr>
          <a:xfrm>
            <a:off x="8804352" y="1752927"/>
            <a:ext cx="1693824" cy="1752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C6BF9-6289-624D-A18D-361BDD62BBA1}"/>
              </a:ext>
            </a:extLst>
          </p:cNvPr>
          <p:cNvSpPr/>
          <p:nvPr userDrawn="1"/>
        </p:nvSpPr>
        <p:spPr>
          <a:xfrm>
            <a:off x="10498176" y="1752927"/>
            <a:ext cx="1693824" cy="175292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ED8D3-F2E6-BD4B-8CF3-AF1DE62997AD}"/>
              </a:ext>
            </a:extLst>
          </p:cNvPr>
          <p:cNvSpPr/>
          <p:nvPr userDrawn="1"/>
        </p:nvSpPr>
        <p:spPr>
          <a:xfrm>
            <a:off x="8804352" y="3505854"/>
            <a:ext cx="1693824" cy="175292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2DAB2-0F03-2040-A0B1-049EEC1EB600}"/>
              </a:ext>
            </a:extLst>
          </p:cNvPr>
          <p:cNvSpPr/>
          <p:nvPr userDrawn="1"/>
        </p:nvSpPr>
        <p:spPr>
          <a:xfrm>
            <a:off x="10498176" y="3505854"/>
            <a:ext cx="1693824" cy="1752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13DD8-7603-1142-8B1C-EB6022BC558E}"/>
              </a:ext>
            </a:extLst>
          </p:cNvPr>
          <p:cNvSpPr/>
          <p:nvPr userDrawn="1"/>
        </p:nvSpPr>
        <p:spPr>
          <a:xfrm>
            <a:off x="8804352" y="5105074"/>
            <a:ext cx="1693824" cy="175292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7D2617-DAB7-9A42-8D6B-031B59855BD6}"/>
              </a:ext>
            </a:extLst>
          </p:cNvPr>
          <p:cNvSpPr/>
          <p:nvPr userDrawn="1"/>
        </p:nvSpPr>
        <p:spPr>
          <a:xfrm>
            <a:off x="10498176" y="5105074"/>
            <a:ext cx="1693824" cy="17529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9D7C2BB-7973-1044-824C-D0AC97DC9F35}"/>
              </a:ext>
            </a:extLst>
          </p:cNvPr>
          <p:cNvSpPr/>
          <p:nvPr userDrawn="1"/>
        </p:nvSpPr>
        <p:spPr>
          <a:xfrm rot="10800000" flipH="1">
            <a:off x="8818066" y="3487712"/>
            <a:ext cx="1690178" cy="1601758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8360CC6-8A03-CA4C-852A-B7F4BA522623}"/>
              </a:ext>
            </a:extLst>
          </p:cNvPr>
          <p:cNvSpPr/>
          <p:nvPr userDrawn="1"/>
        </p:nvSpPr>
        <p:spPr>
          <a:xfrm flipH="1">
            <a:off x="10503503" y="44927"/>
            <a:ext cx="1690178" cy="1705496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8FE4723-6B7F-B94A-B3C4-18545A0CCF0D}"/>
              </a:ext>
            </a:extLst>
          </p:cNvPr>
          <p:cNvSpPr/>
          <p:nvPr userDrawn="1"/>
        </p:nvSpPr>
        <p:spPr>
          <a:xfrm>
            <a:off x="8818066" y="44927"/>
            <a:ext cx="1690178" cy="1705496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861BAC-11A8-1045-BB82-5596F206DC78}"/>
              </a:ext>
            </a:extLst>
          </p:cNvPr>
          <p:cNvSpPr/>
          <p:nvPr userDrawn="1"/>
        </p:nvSpPr>
        <p:spPr>
          <a:xfrm>
            <a:off x="9053102" y="4405774"/>
            <a:ext cx="495764" cy="5002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4A47F62-CC25-4143-8C46-1E68D97E55A0}"/>
              </a:ext>
            </a:extLst>
          </p:cNvPr>
          <p:cNvSpPr/>
          <p:nvPr userDrawn="1"/>
        </p:nvSpPr>
        <p:spPr>
          <a:xfrm>
            <a:off x="10503504" y="1753336"/>
            <a:ext cx="870221" cy="8781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39B5BFE-2F9B-9C46-AA6D-A6CC5244E192}"/>
              </a:ext>
            </a:extLst>
          </p:cNvPr>
          <p:cNvSpPr/>
          <p:nvPr userDrawn="1"/>
        </p:nvSpPr>
        <p:spPr>
          <a:xfrm>
            <a:off x="10503504" y="2622738"/>
            <a:ext cx="870221" cy="87810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7026E62-AFF3-8542-B872-DDB75B4F309B}"/>
              </a:ext>
            </a:extLst>
          </p:cNvPr>
          <p:cNvSpPr/>
          <p:nvPr userDrawn="1"/>
        </p:nvSpPr>
        <p:spPr>
          <a:xfrm rot="10800000">
            <a:off x="8809657" y="1750049"/>
            <a:ext cx="1693824" cy="88468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A781B505-60E7-4349-9E36-8DBA2786CB42}"/>
              </a:ext>
            </a:extLst>
          </p:cNvPr>
          <p:cNvSpPr/>
          <p:nvPr userDrawn="1"/>
        </p:nvSpPr>
        <p:spPr>
          <a:xfrm>
            <a:off x="8795612" y="2638892"/>
            <a:ext cx="1725032" cy="873597"/>
          </a:xfrm>
          <a:prstGeom prst="triangle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8978C8-A506-D849-AC8F-4BDE1C71D176}"/>
              </a:ext>
            </a:extLst>
          </p:cNvPr>
          <p:cNvSpPr/>
          <p:nvPr userDrawn="1"/>
        </p:nvSpPr>
        <p:spPr>
          <a:xfrm>
            <a:off x="11350787" y="1750424"/>
            <a:ext cx="870221" cy="1752897"/>
          </a:xfrm>
          <a:prstGeom prst="rect">
            <a:avLst/>
          </a:prstGeom>
          <a:solidFill>
            <a:srgbClr val="FDA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5FF33F8-38AD-9D44-BD6F-C59FBBC348CC}"/>
              </a:ext>
            </a:extLst>
          </p:cNvPr>
          <p:cNvSpPr/>
          <p:nvPr userDrawn="1"/>
        </p:nvSpPr>
        <p:spPr>
          <a:xfrm>
            <a:off x="11359412" y="1746164"/>
            <a:ext cx="839142" cy="846747"/>
          </a:xfrm>
          <a:custGeom>
            <a:avLst/>
            <a:gdLst>
              <a:gd name="connsiteX0" fmla="*/ 0 w 1410788"/>
              <a:gd name="connsiteY0" fmla="*/ 0 h 1423852"/>
              <a:gd name="connsiteX1" fmla="*/ 1410788 w 1410788"/>
              <a:gd name="connsiteY1" fmla="*/ 0 h 1423852"/>
              <a:gd name="connsiteX2" fmla="*/ 1410788 w 1410788"/>
              <a:gd name="connsiteY2" fmla="*/ 1423852 h 1423852"/>
              <a:gd name="connsiteX3" fmla="*/ 1266544 w 1410788"/>
              <a:gd name="connsiteY3" fmla="*/ 1416501 h 1423852"/>
              <a:gd name="connsiteX4" fmla="*/ 0 w 1410788"/>
              <a:gd name="connsiteY4" fmla="*/ 0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788" h="1423852">
                <a:moveTo>
                  <a:pt x="0" y="0"/>
                </a:moveTo>
                <a:lnTo>
                  <a:pt x="1410788" y="0"/>
                </a:lnTo>
                <a:lnTo>
                  <a:pt x="1410788" y="1423852"/>
                </a:lnTo>
                <a:lnTo>
                  <a:pt x="1266544" y="1416501"/>
                </a:lnTo>
                <a:cubicBezTo>
                  <a:pt x="555148" y="1343585"/>
                  <a:pt x="0" y="737224"/>
                  <a:pt x="0" y="0"/>
                </a:cubicBezTo>
                <a:close/>
              </a:path>
            </a:pathLst>
          </a:cu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4BABAFF7-94F1-264F-B055-75F8A90AB760}"/>
              </a:ext>
            </a:extLst>
          </p:cNvPr>
          <p:cNvSpPr/>
          <p:nvPr userDrawn="1"/>
        </p:nvSpPr>
        <p:spPr>
          <a:xfrm rot="10800000">
            <a:off x="10490744" y="3487712"/>
            <a:ext cx="870221" cy="87810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416051FD-DE2F-434A-9163-244E0CA85141}"/>
              </a:ext>
            </a:extLst>
          </p:cNvPr>
          <p:cNvSpPr/>
          <p:nvPr userDrawn="1"/>
        </p:nvSpPr>
        <p:spPr>
          <a:xfrm>
            <a:off x="11328333" y="3473589"/>
            <a:ext cx="870221" cy="87810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70C0F6AF-D016-4A48-8610-362936BD1A7B}"/>
              </a:ext>
            </a:extLst>
          </p:cNvPr>
          <p:cNvSpPr/>
          <p:nvPr userDrawn="1"/>
        </p:nvSpPr>
        <p:spPr>
          <a:xfrm>
            <a:off x="10503504" y="4306903"/>
            <a:ext cx="838077" cy="795701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1A843009-FB13-2545-B61F-4A483E887FB2}"/>
              </a:ext>
            </a:extLst>
          </p:cNvPr>
          <p:cNvSpPr/>
          <p:nvPr userDrawn="1"/>
        </p:nvSpPr>
        <p:spPr>
          <a:xfrm>
            <a:off x="11328332" y="4318427"/>
            <a:ext cx="891542" cy="784178"/>
          </a:xfrm>
          <a:prstGeom prst="rtTriangle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6A0096BB-9156-6F43-B27F-DC5A6C77F0B9}"/>
              </a:ext>
            </a:extLst>
          </p:cNvPr>
          <p:cNvSpPr/>
          <p:nvPr userDrawn="1"/>
        </p:nvSpPr>
        <p:spPr>
          <a:xfrm rot="5400000">
            <a:off x="8806206" y="5098490"/>
            <a:ext cx="870052" cy="8782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D47C60E6-440D-644F-8BAC-76AB1D7B2AA3}"/>
              </a:ext>
            </a:extLst>
          </p:cNvPr>
          <p:cNvSpPr/>
          <p:nvPr userDrawn="1"/>
        </p:nvSpPr>
        <p:spPr>
          <a:xfrm rot="5400000">
            <a:off x="8806206" y="5983835"/>
            <a:ext cx="870052" cy="8782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A513C6BD-A0FB-4B42-A54B-66F9C7A7AE47}"/>
              </a:ext>
            </a:extLst>
          </p:cNvPr>
          <p:cNvSpPr/>
          <p:nvPr userDrawn="1"/>
        </p:nvSpPr>
        <p:spPr>
          <a:xfrm rot="5400000">
            <a:off x="9666208" y="5113783"/>
            <a:ext cx="870052" cy="8782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AA07AFD-C2DB-2647-BAF8-3769244BE119}"/>
              </a:ext>
            </a:extLst>
          </p:cNvPr>
          <p:cNvSpPr/>
          <p:nvPr userDrawn="1"/>
        </p:nvSpPr>
        <p:spPr>
          <a:xfrm rot="5400000">
            <a:off x="9653143" y="5972856"/>
            <a:ext cx="870052" cy="8782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8CE3CE9-56FE-A94E-A9C0-35A81E010766}"/>
              </a:ext>
            </a:extLst>
          </p:cNvPr>
          <p:cNvSpPr/>
          <p:nvPr userDrawn="1"/>
        </p:nvSpPr>
        <p:spPr>
          <a:xfrm rot="10800000">
            <a:off x="11549821" y="5318458"/>
            <a:ext cx="642179" cy="1338981"/>
          </a:xfrm>
          <a:custGeom>
            <a:avLst/>
            <a:gdLst>
              <a:gd name="connsiteX0" fmla="*/ 0 w 1675827"/>
              <a:gd name="connsiteY0" fmla="*/ 0 h 3494880"/>
              <a:gd name="connsiteX1" fmla="*/ 118792 w 1675827"/>
              <a:gd name="connsiteY1" fmla="*/ 6054 h 3494880"/>
              <a:gd name="connsiteX2" fmla="*/ 1675827 w 1675827"/>
              <a:gd name="connsiteY2" fmla="*/ 1747440 h 3494880"/>
              <a:gd name="connsiteX3" fmla="*/ 118792 w 1675827"/>
              <a:gd name="connsiteY3" fmla="*/ 3488826 h 3494880"/>
              <a:gd name="connsiteX4" fmla="*/ 0 w 1675827"/>
              <a:gd name="connsiteY4" fmla="*/ 3494880 h 34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5827" h="3494880">
                <a:moveTo>
                  <a:pt x="0" y="0"/>
                </a:moveTo>
                <a:lnTo>
                  <a:pt x="118792" y="6054"/>
                </a:lnTo>
                <a:cubicBezTo>
                  <a:pt x="993355" y="95693"/>
                  <a:pt x="1675827" y="841129"/>
                  <a:pt x="1675827" y="1747440"/>
                </a:cubicBezTo>
                <a:cubicBezTo>
                  <a:pt x="1675827" y="2653751"/>
                  <a:pt x="993355" y="3399187"/>
                  <a:pt x="118792" y="3488826"/>
                </a:cubicBezTo>
                <a:lnTo>
                  <a:pt x="0" y="349488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A643A5-D66A-0D4A-86B2-8B22F217F45D}"/>
              </a:ext>
            </a:extLst>
          </p:cNvPr>
          <p:cNvSpPr/>
          <p:nvPr userDrawn="1"/>
        </p:nvSpPr>
        <p:spPr>
          <a:xfrm>
            <a:off x="11011690" y="5103919"/>
            <a:ext cx="180049" cy="175289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B1E7B0-1FA0-EB47-88FE-406158107263}"/>
              </a:ext>
            </a:extLst>
          </p:cNvPr>
          <p:cNvSpPr/>
          <p:nvPr userDrawn="1"/>
        </p:nvSpPr>
        <p:spPr>
          <a:xfrm>
            <a:off x="11344192" y="5103919"/>
            <a:ext cx="180049" cy="175289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C54AFD-A006-7944-BB76-99E8F7A3A056}"/>
              </a:ext>
            </a:extLst>
          </p:cNvPr>
          <p:cNvSpPr/>
          <p:nvPr userDrawn="1"/>
        </p:nvSpPr>
        <p:spPr>
          <a:xfrm>
            <a:off x="10679189" y="5103919"/>
            <a:ext cx="180049" cy="175289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7AF30-B51F-E4AE-7C71-47822C0E5DB9}"/>
              </a:ext>
            </a:extLst>
          </p:cNvPr>
          <p:cNvSpPr/>
          <p:nvPr userDrawn="1"/>
        </p:nvSpPr>
        <p:spPr>
          <a:xfrm>
            <a:off x="0" y="6249314"/>
            <a:ext cx="12198554" cy="608687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521B1F-36B3-5091-34A1-0E8950519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8786" y="4102444"/>
            <a:ext cx="4641068" cy="261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0D5769F-7B21-AC4A-2A03-81D911610640}"/>
              </a:ext>
            </a:extLst>
          </p:cNvPr>
          <p:cNvSpPr/>
          <p:nvPr userDrawn="1"/>
        </p:nvSpPr>
        <p:spPr>
          <a:xfrm>
            <a:off x="1664691" y="6496145"/>
            <a:ext cx="8213364" cy="308619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85087-5AE7-637D-A07A-4BE95FEA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9606B-F3D5-8FF2-75B3-9B7C114B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43E99-AC67-AEC2-6831-8E1EC00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6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76622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AAE5A-4007-5A83-4986-183F030C03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5B863-7D23-E373-9CA7-2F5C68C943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01E15-8F0F-3E84-3C9E-6DFE642BB1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5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D4132-F045-F630-2B35-21C53AF5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11C811-1B2B-98F3-B97B-32F8C772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417C9-7BDC-FBAB-7099-46B9B19C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70EB8B-0078-4A4F-91DC-AFF85D1C37AC}"/>
              </a:ext>
            </a:extLst>
          </p:cNvPr>
          <p:cNvSpPr/>
          <p:nvPr userDrawn="1"/>
        </p:nvSpPr>
        <p:spPr>
          <a:xfrm>
            <a:off x="10192993" y="0"/>
            <a:ext cx="1999007" cy="30436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81309" y="625642"/>
            <a:ext cx="4523127" cy="55224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87E8E-665D-E44C-83B5-8188A6A3B8AC}"/>
              </a:ext>
            </a:extLst>
          </p:cNvPr>
          <p:cNvSpPr/>
          <p:nvPr userDrawn="1"/>
        </p:nvSpPr>
        <p:spPr>
          <a:xfrm>
            <a:off x="0" y="-1"/>
            <a:ext cx="2581529" cy="274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396A0-8A6F-AF47-B1FA-0BC512F31BB5}"/>
              </a:ext>
            </a:extLst>
          </p:cNvPr>
          <p:cNvSpPr/>
          <p:nvPr userDrawn="1"/>
        </p:nvSpPr>
        <p:spPr>
          <a:xfrm>
            <a:off x="6043208" y="5911398"/>
            <a:ext cx="938101" cy="9466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152B237-5D75-C048-B5EB-2201A8CECFD3}"/>
              </a:ext>
            </a:extLst>
          </p:cNvPr>
          <p:cNvSpPr/>
          <p:nvPr userDrawn="1"/>
        </p:nvSpPr>
        <p:spPr>
          <a:xfrm>
            <a:off x="6043208" y="5911398"/>
            <a:ext cx="938101" cy="9466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0CFBEC3-C038-B14D-A5F0-B0AE869A933A}"/>
              </a:ext>
            </a:extLst>
          </p:cNvPr>
          <p:cNvSpPr/>
          <p:nvPr userDrawn="1"/>
        </p:nvSpPr>
        <p:spPr>
          <a:xfrm rot="5400000">
            <a:off x="6030231" y="4960320"/>
            <a:ext cx="946602" cy="955555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39B26-6524-3C49-72D0-B0E1B41FDE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118DDA-3A73-9B98-8611-567AE1143C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CEF531-9C31-0348-5D77-CD8790B27E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89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07F5A-0CA7-5E40-59B5-8B2D9A0C8C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77704-5063-2BE2-21C4-C8AAA9A553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1486C-1461-D1C7-23E6-D14F4A0C2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8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70EB8B-0078-4A4F-91DC-AFF85D1C37AC}"/>
              </a:ext>
            </a:extLst>
          </p:cNvPr>
          <p:cNvSpPr/>
          <p:nvPr userDrawn="1"/>
        </p:nvSpPr>
        <p:spPr>
          <a:xfrm>
            <a:off x="10192993" y="0"/>
            <a:ext cx="1999007" cy="30436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87E8E-665D-E44C-83B5-8188A6A3B8AC}"/>
              </a:ext>
            </a:extLst>
          </p:cNvPr>
          <p:cNvSpPr/>
          <p:nvPr userDrawn="1"/>
        </p:nvSpPr>
        <p:spPr>
          <a:xfrm>
            <a:off x="0" y="-1"/>
            <a:ext cx="2581529" cy="274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73582-EEBB-8B8C-5F70-476357B8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39804-18FA-8E63-5B8E-9A9F5A19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06CBF-C160-CFFB-494A-5ACCAFAB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97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1F4687-99E3-3849-A222-E8364C67FFEB}"/>
              </a:ext>
            </a:extLst>
          </p:cNvPr>
          <p:cNvSpPr/>
          <p:nvPr userDrawn="1"/>
        </p:nvSpPr>
        <p:spPr>
          <a:xfrm>
            <a:off x="0" y="3429000"/>
            <a:ext cx="5105472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0A11C-CB94-4D47-9E8F-1E520EEECF19}"/>
              </a:ext>
            </a:extLst>
          </p:cNvPr>
          <p:cNvSpPr/>
          <p:nvPr userDrawn="1"/>
        </p:nvSpPr>
        <p:spPr>
          <a:xfrm>
            <a:off x="5105472" y="0"/>
            <a:ext cx="708652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4C6D663-1AFD-8045-9E65-9A36DA8429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05472" cy="3429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570ABEC-0935-CB4D-B9F9-D53A309CDFE1}"/>
              </a:ext>
            </a:extLst>
          </p:cNvPr>
          <p:cNvSpPr/>
          <p:nvPr userDrawn="1"/>
        </p:nvSpPr>
        <p:spPr>
          <a:xfrm>
            <a:off x="3422051" y="3429000"/>
            <a:ext cx="1690178" cy="1705496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86B6C8-EE98-5645-B78D-EA5F79EFCC8B}"/>
              </a:ext>
            </a:extLst>
          </p:cNvPr>
          <p:cNvSpPr/>
          <p:nvPr userDrawn="1"/>
        </p:nvSpPr>
        <p:spPr>
          <a:xfrm rot="16200000">
            <a:off x="5113584" y="5126384"/>
            <a:ext cx="1715567" cy="1731791"/>
          </a:xfrm>
          <a:custGeom>
            <a:avLst/>
            <a:gdLst>
              <a:gd name="connsiteX0" fmla="*/ 0 w 1410788"/>
              <a:gd name="connsiteY0" fmla="*/ 0 h 1423852"/>
              <a:gd name="connsiteX1" fmla="*/ 1410788 w 1410788"/>
              <a:gd name="connsiteY1" fmla="*/ 0 h 1423852"/>
              <a:gd name="connsiteX2" fmla="*/ 1410788 w 1410788"/>
              <a:gd name="connsiteY2" fmla="*/ 1423852 h 1423852"/>
              <a:gd name="connsiteX3" fmla="*/ 1266544 w 1410788"/>
              <a:gd name="connsiteY3" fmla="*/ 1416501 h 1423852"/>
              <a:gd name="connsiteX4" fmla="*/ 0 w 1410788"/>
              <a:gd name="connsiteY4" fmla="*/ 0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788" h="1423852">
                <a:moveTo>
                  <a:pt x="0" y="0"/>
                </a:moveTo>
                <a:lnTo>
                  <a:pt x="1410788" y="0"/>
                </a:lnTo>
                <a:lnTo>
                  <a:pt x="1410788" y="1423852"/>
                </a:lnTo>
                <a:lnTo>
                  <a:pt x="1266544" y="1416501"/>
                </a:lnTo>
                <a:cubicBezTo>
                  <a:pt x="555148" y="1343585"/>
                  <a:pt x="0" y="73722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5289A1A9-B6F7-A941-8D2F-006023220356}"/>
              </a:ext>
            </a:extLst>
          </p:cNvPr>
          <p:cNvSpPr/>
          <p:nvPr userDrawn="1"/>
        </p:nvSpPr>
        <p:spPr>
          <a:xfrm rot="5400000">
            <a:off x="20683" y="3412786"/>
            <a:ext cx="3429000" cy="346142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0F0959-E80F-8340-BEB3-962F0E9A4580}"/>
              </a:ext>
            </a:extLst>
          </p:cNvPr>
          <p:cNvSpPr/>
          <p:nvPr userDrawn="1"/>
        </p:nvSpPr>
        <p:spPr>
          <a:xfrm>
            <a:off x="1233469" y="4535875"/>
            <a:ext cx="996807" cy="1005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7DCF00D6-A3E5-EA43-A0C0-E56445805C2D}"/>
              </a:ext>
            </a:extLst>
          </p:cNvPr>
          <p:cNvSpPr/>
          <p:nvPr userDrawn="1"/>
        </p:nvSpPr>
        <p:spPr>
          <a:xfrm rot="5400000">
            <a:off x="5109586" y="5121687"/>
            <a:ext cx="870052" cy="87828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D0C060-98EC-6344-BEE4-285EB279F4F6}"/>
              </a:ext>
            </a:extLst>
          </p:cNvPr>
          <p:cNvSpPr/>
          <p:nvPr userDrawn="1"/>
        </p:nvSpPr>
        <p:spPr>
          <a:xfrm rot="5400000">
            <a:off x="5120220" y="3445662"/>
            <a:ext cx="1689848" cy="1705829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5A2A855-2693-B94F-BCDE-6EFDCEB1AD94}"/>
              </a:ext>
            </a:extLst>
          </p:cNvPr>
          <p:cNvSpPr/>
          <p:nvPr userDrawn="1"/>
        </p:nvSpPr>
        <p:spPr>
          <a:xfrm rot="10800000">
            <a:off x="3395587" y="5125800"/>
            <a:ext cx="1716642" cy="1732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3AAFE3-64AC-0947-813E-7947C2C16176}"/>
              </a:ext>
            </a:extLst>
          </p:cNvPr>
          <p:cNvSpPr/>
          <p:nvPr userDrawn="1"/>
        </p:nvSpPr>
        <p:spPr>
          <a:xfrm>
            <a:off x="3395585" y="5825456"/>
            <a:ext cx="996807" cy="10058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5D55653-83A0-A542-9FC0-A100DB986492}"/>
              </a:ext>
            </a:extLst>
          </p:cNvPr>
          <p:cNvSpPr/>
          <p:nvPr userDrawn="1"/>
        </p:nvSpPr>
        <p:spPr>
          <a:xfrm rot="5400000">
            <a:off x="11177078" y="-4777"/>
            <a:ext cx="1010145" cy="101969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2980B0-D4A3-374E-BD01-29A70D46E935}"/>
              </a:ext>
            </a:extLst>
          </p:cNvPr>
          <p:cNvSpPr/>
          <p:nvPr userDrawn="1"/>
        </p:nvSpPr>
        <p:spPr>
          <a:xfrm>
            <a:off x="11535327" y="378359"/>
            <a:ext cx="293648" cy="2963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836C6-1B98-339A-23C7-61BA433128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2E2FA7E-B08A-8ABC-B1BF-D1BC4A811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2CE35C-9B3E-9AB9-3705-AEC11B1B6F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CBA5-65E0-2E63-F54A-E7112A96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F02F-FE14-9C04-00FA-DA4117F75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D97DB-4854-C6F7-D04E-0C4DDFAD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E2933-FBEA-3B0D-29AE-0855736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D7F7D-6983-206F-B178-7F598159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1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7854-B555-6076-F06B-D9CCDC3C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FC697-C962-1691-2907-4D6CAACAA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93324-15DD-B680-36AD-C018957C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BEE1-596C-EBFE-4E38-D6466D99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AE96-0472-BBEB-DACF-9A0F3224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6A32-93E4-9AD1-CC83-D8CB488D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D8EE-EF2F-D161-DD4D-A82F82802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9B0CA-A4D0-2E75-F153-A75D74C50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C0DB0-D001-DA34-F9AC-633ECF6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BF9F-6680-7F7A-FA6E-76F09CA2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8C13-96AB-7AB8-14B7-ADFE15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2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B61B-EBAA-48D5-09BE-9D46EC7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7D3-3A09-06E3-C2EC-1F034FD1D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47AA5-890E-951F-1D9F-7B76AA2BA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72BD0-7B41-B5A0-BCEC-FEE5B4B1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5DF8B-4778-8F84-60AB-9A7500FC3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4029B-EAF3-61FF-DC5B-FFFCE238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F1F68-99C7-B035-20DE-8DBAF25A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FB0DE-7FC3-D5F7-1B10-479D9D05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3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F1A9-2E1E-3D0A-E6A2-739ACF2A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03A86-A89D-95CB-0D5A-6FFFE07C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0A002-8310-ECD5-96A5-EB4984B6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D43AA-3C69-B264-E3C2-DDB972C0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C4A2D-980C-2D1F-AD72-0D157121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DDB5B-C996-FBF7-A793-1893C1E5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A158B-36A5-0A16-C84B-424CD2D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8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AE8B-B22F-9845-616C-8A4C3A6F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D2F75-0087-A7E8-D96E-3AA599C4B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5C14-2F46-2694-78AC-89A571077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57F7E-B678-90A8-E3B6-34484738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3329B-B701-30FE-6109-48C04364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A5334-2BAB-6F19-1CD3-0AF38F12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C448-4B57-F343-19D0-CE4B737D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C9EF6-261B-4FF9-773D-E60962CEB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8A20F-4DE3-2E22-95CA-309923D74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F7678-9E54-50BA-5E5E-9AA473F2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A9E2C-7437-84C3-C2FA-08531BE0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6AB50-2DEA-B117-E3E7-3BA4495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3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DB71F-1CA3-702D-3739-D22CD4D0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0F83-0D37-4E69-CD70-4C959BA7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0151-4745-8EFA-067D-9F4AFA005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4DD2-4210-26CD-2AB9-B7AA7557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DD068-87FE-D34F-9AA6-7362D4B67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11970-F6CD-4D33-B529-285A5FF8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AADDCF-535B-104D-8BFE-A60C216AE586}"/>
              </a:ext>
            </a:extLst>
          </p:cNvPr>
          <p:cNvSpPr txBox="1"/>
          <p:nvPr/>
        </p:nvSpPr>
        <p:spPr>
          <a:xfrm>
            <a:off x="1668782" y="2458959"/>
            <a:ext cx="5545108" cy="1623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5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raedico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F0BA5-46BC-2D41-B787-2E86D7AD0649}"/>
              </a:ext>
            </a:extLst>
          </p:cNvPr>
          <p:cNvSpPr txBox="1"/>
          <p:nvPr/>
        </p:nvSpPr>
        <p:spPr>
          <a:xfrm>
            <a:off x="1903494" y="3748824"/>
            <a:ext cx="4722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pc="300" dirty="0">
                <a:solidFill>
                  <a:schemeClr val="bg1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A custom recommender engine for The Book Empire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5B5A3-3C48-182C-2D88-EC3CA2A452EC}"/>
              </a:ext>
            </a:extLst>
          </p:cNvPr>
          <p:cNvSpPr txBox="1"/>
          <p:nvPr/>
        </p:nvSpPr>
        <p:spPr>
          <a:xfrm>
            <a:off x="324744" y="2563884"/>
            <a:ext cx="552711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1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P</a:t>
            </a:r>
            <a:endParaRPr lang="en-US" sz="15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7C21A-955E-1583-AD3A-D2A864D7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9740" y="6492875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0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703AC-712D-9C48-86A2-928B2258F626}"/>
              </a:ext>
            </a:extLst>
          </p:cNvPr>
          <p:cNvSpPr txBox="1"/>
          <p:nvPr/>
        </p:nvSpPr>
        <p:spPr>
          <a:xfrm>
            <a:off x="6466174" y="2131359"/>
            <a:ext cx="4685898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00" b="1">
                <a:solidFill>
                  <a:schemeClr val="accent6"/>
                </a:solidFill>
                <a:latin typeface="Libre Baskerville" panose="02000000000000000000" pitchFamily="2" charset="0"/>
              </a:rPr>
              <a:t>Thank -</a:t>
            </a:r>
            <a:endParaRPr sz="8300" b="1">
              <a:solidFill>
                <a:schemeClr val="accent6"/>
              </a:solidFill>
              <a:latin typeface="Libre Baskervill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1F2F6-7A42-3F4C-9191-3A9ECD988169}"/>
              </a:ext>
            </a:extLst>
          </p:cNvPr>
          <p:cNvSpPr txBox="1"/>
          <p:nvPr/>
        </p:nvSpPr>
        <p:spPr>
          <a:xfrm>
            <a:off x="8522581" y="3212436"/>
            <a:ext cx="2606804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00" b="1">
                <a:solidFill>
                  <a:schemeClr val="accent6"/>
                </a:solidFill>
                <a:latin typeface="Libre Baskerville" panose="02000000000000000000" pitchFamily="2" charset="0"/>
              </a:rPr>
              <a:t>you.</a:t>
            </a:r>
            <a:endParaRPr sz="8300" b="1">
              <a:solidFill>
                <a:schemeClr val="accent6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050" name="Picture 2" descr="नमस्ते Namaste by Ardiyansyah Suherman on Dribbble">
            <a:extLst>
              <a:ext uri="{FF2B5EF4-FFF2-40B4-BE49-F238E27FC236}">
                <a16:creationId xmlns:a16="http://schemas.microsoft.com/office/drawing/2014/main" id="{97D0B6D9-A803-2254-62DF-A0B34421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-64422"/>
            <a:ext cx="5096108" cy="38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F70E3-18A7-7D4C-0B13-BED28C1AD6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74480" y="6492875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20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74B647-34EB-3A47-AADC-0C8A880DD748}"/>
              </a:ext>
            </a:extLst>
          </p:cNvPr>
          <p:cNvSpPr/>
          <p:nvPr/>
        </p:nvSpPr>
        <p:spPr>
          <a:xfrm>
            <a:off x="11320758" y="5979892"/>
            <a:ext cx="870052" cy="878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30B3B-519C-2F44-B0E7-88E34FACBA89}"/>
              </a:ext>
            </a:extLst>
          </p:cNvPr>
          <p:cNvSpPr/>
          <p:nvPr/>
        </p:nvSpPr>
        <p:spPr>
          <a:xfrm>
            <a:off x="4476938" y="0"/>
            <a:ext cx="2212436" cy="19603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83991-4653-AD4E-8C98-41BBC4EA4A4F}"/>
              </a:ext>
            </a:extLst>
          </p:cNvPr>
          <p:cNvSpPr txBox="1"/>
          <p:nvPr/>
        </p:nvSpPr>
        <p:spPr>
          <a:xfrm>
            <a:off x="5935698" y="3156990"/>
            <a:ext cx="5426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Libre Baskerville" panose="02000000000000000000" pitchFamily="2" charset="0"/>
              </a:rPr>
              <a:t>very once in a while, a </a:t>
            </a:r>
            <a:r>
              <a:rPr lang="en-US" sz="3600">
                <a:solidFill>
                  <a:schemeClr val="accent6"/>
                </a:solidFill>
                <a:latin typeface="Libre Baskerville" panose="02000000000000000000" pitchFamily="2" charset="0"/>
              </a:rPr>
              <a:t> </a:t>
            </a:r>
          </a:p>
          <a:p>
            <a:r>
              <a:rPr lang="en-US" sz="3600">
                <a:solidFill>
                  <a:schemeClr val="accent6"/>
                </a:solidFill>
                <a:latin typeface="Libre Baskerville" panose="02000000000000000000" pitchFamily="2" charset="0"/>
              </a:rPr>
              <a:t> </a:t>
            </a:r>
            <a:r>
              <a:rPr lang="en-US" sz="3600" dirty="0">
                <a:solidFill>
                  <a:schemeClr val="accent6"/>
                </a:solidFill>
                <a:latin typeface="Libre Baskerville" panose="02000000000000000000" pitchFamily="2" charset="0"/>
              </a:rPr>
              <a:t>new technology, an </a:t>
            </a:r>
            <a:endParaRPr lang="en-US" sz="3600">
              <a:solidFill>
                <a:schemeClr val="accent6"/>
              </a:solidFill>
              <a:latin typeface="Libre Baskerville" panose="02000000000000000000" pitchFamily="2" charset="0"/>
            </a:endParaRPr>
          </a:p>
          <a:p>
            <a:r>
              <a:rPr lang="en-US" sz="3600">
                <a:solidFill>
                  <a:schemeClr val="accent6"/>
                </a:solidFill>
                <a:latin typeface="Libre Baskerville" panose="02000000000000000000" pitchFamily="2" charset="0"/>
              </a:rPr>
              <a:t> </a:t>
            </a:r>
            <a:r>
              <a:rPr lang="en-US" sz="3600" dirty="0">
                <a:solidFill>
                  <a:schemeClr val="accent6"/>
                </a:solidFill>
                <a:latin typeface="Libre Baskerville" panose="02000000000000000000" pitchFamily="2" charset="0"/>
              </a:rPr>
              <a:t>old problem, and a </a:t>
            </a:r>
            <a:endParaRPr lang="en-US" sz="3600">
              <a:solidFill>
                <a:schemeClr val="accent6"/>
              </a:solidFill>
              <a:latin typeface="Libre Baskerville" panose="02000000000000000000" pitchFamily="2" charset="0"/>
            </a:endParaRPr>
          </a:p>
          <a:p>
            <a:r>
              <a:rPr lang="en-US" sz="3600">
                <a:solidFill>
                  <a:schemeClr val="accent6"/>
                </a:solidFill>
                <a:latin typeface="Libre Baskerville" panose="02000000000000000000" pitchFamily="2" charset="0"/>
              </a:rPr>
              <a:t> </a:t>
            </a:r>
            <a:r>
              <a:rPr lang="en-US" sz="3600" dirty="0">
                <a:solidFill>
                  <a:schemeClr val="accent6"/>
                </a:solidFill>
                <a:latin typeface="Libre Baskerville" panose="02000000000000000000" pitchFamily="2" charset="0"/>
              </a:rPr>
              <a:t>big idea turn into an</a:t>
            </a:r>
            <a:r>
              <a:rPr lang="en-US" sz="3600">
                <a:solidFill>
                  <a:schemeClr val="accent6"/>
                </a:solidFill>
                <a:latin typeface="Libre Baskerville" panose="02000000000000000000" pitchFamily="2" charset="0"/>
              </a:rPr>
              <a:t> </a:t>
            </a:r>
          </a:p>
          <a:p>
            <a:r>
              <a:rPr lang="en-US" sz="3600" dirty="0">
                <a:solidFill>
                  <a:schemeClr val="accent6"/>
                </a:solidFill>
                <a:latin typeface="Libre Baskerville" panose="02000000000000000000" pitchFamily="2" charset="0"/>
              </a:rPr>
              <a:t> innovation.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BA122C1-F9DA-B64D-A91C-496DC3562932}"/>
              </a:ext>
            </a:extLst>
          </p:cNvPr>
          <p:cNvSpPr/>
          <p:nvPr/>
        </p:nvSpPr>
        <p:spPr>
          <a:xfrm>
            <a:off x="11320758" y="5979892"/>
            <a:ext cx="870052" cy="8781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36B09C6-FD1A-844B-BBAC-9684F111A610}"/>
              </a:ext>
            </a:extLst>
          </p:cNvPr>
          <p:cNvSpPr/>
          <p:nvPr/>
        </p:nvSpPr>
        <p:spPr>
          <a:xfrm rot="5400000">
            <a:off x="11308636" y="5097719"/>
            <a:ext cx="878108" cy="886240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EC60F-7399-4F70-6D47-70856F1DA60F}"/>
              </a:ext>
            </a:extLst>
          </p:cNvPr>
          <p:cNvSpPr txBox="1"/>
          <p:nvPr/>
        </p:nvSpPr>
        <p:spPr>
          <a:xfrm>
            <a:off x="4714688" y="3018773"/>
            <a:ext cx="176491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50" dirty="0">
                <a:solidFill>
                  <a:srgbClr val="1500FF"/>
                </a:solidFill>
                <a:latin typeface="Libre Baskerville" panose="02000000000000000000" pitchFamily="2" charset="0"/>
              </a:rPr>
              <a:t>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A48882-59DB-C995-B575-8F133A32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1060" y="682669"/>
            <a:ext cx="4746602" cy="58183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7C320-1D95-A929-01E3-492B8277D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911970-F6CD-4D33-B529-285A5FF89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1755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B773A8-0A00-DF02-7612-E68CD9074705}"/>
              </a:ext>
            </a:extLst>
          </p:cNvPr>
          <p:cNvSpPr/>
          <p:nvPr/>
        </p:nvSpPr>
        <p:spPr>
          <a:xfrm>
            <a:off x="8356760" y="2084775"/>
            <a:ext cx="3451959" cy="4620825"/>
          </a:xfrm>
          <a:prstGeom prst="rect">
            <a:avLst/>
          </a:prstGeom>
          <a:solidFill>
            <a:srgbClr val="FEB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2EF38-A66D-5E4F-9E29-265B4665F84C}"/>
              </a:ext>
            </a:extLst>
          </p:cNvPr>
          <p:cNvSpPr/>
          <p:nvPr/>
        </p:nvSpPr>
        <p:spPr>
          <a:xfrm>
            <a:off x="-14142" y="4047465"/>
            <a:ext cx="2774020" cy="28111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ADD4-611C-2443-83DE-72389126F9AD}"/>
              </a:ext>
            </a:extLst>
          </p:cNvPr>
          <p:cNvSpPr txBox="1"/>
          <p:nvPr/>
        </p:nvSpPr>
        <p:spPr>
          <a:xfrm>
            <a:off x="8356760" y="4862737"/>
            <a:ext cx="3451960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400" b="1" dirty="0">
                <a:solidFill>
                  <a:srgbClr val="1500FF"/>
                </a:solidFill>
                <a:latin typeface="Poppins" pitchFamily="2" charset="77"/>
                <a:cs typeface="Poppins" pitchFamily="2" charset="77"/>
              </a:rPr>
              <a:t>DYNAMIC</a:t>
            </a:r>
          </a:p>
          <a:p>
            <a:pPr algn="ctr">
              <a:lnSpc>
                <a:spcPct val="150000"/>
              </a:lnSpc>
            </a:pPr>
            <a:r>
              <a:rPr lang="en-ID" sz="2400" b="1" dirty="0">
                <a:solidFill>
                  <a:srgbClr val="1500FF"/>
                </a:solidFill>
                <a:latin typeface="Poppins" pitchFamily="2" charset="77"/>
                <a:cs typeface="Poppins" pitchFamily="2" charset="77"/>
              </a:rPr>
              <a:t>RECOMMENDATIONS</a:t>
            </a:r>
            <a:endParaRPr sz="2400" b="1" dirty="0">
              <a:solidFill>
                <a:srgbClr val="1500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35838-CFD8-4E41-B0B3-4545CCBD22FA}"/>
              </a:ext>
            </a:extLst>
          </p:cNvPr>
          <p:cNvSpPr txBox="1"/>
          <p:nvPr/>
        </p:nvSpPr>
        <p:spPr>
          <a:xfrm>
            <a:off x="9654711" y="3998223"/>
            <a:ext cx="128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Poppins" pitchFamily="2" charset="77"/>
              </a:rPr>
              <a:t>Logo 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E1C7B-DC69-054E-8F21-F37407DBC1F0}"/>
              </a:ext>
            </a:extLst>
          </p:cNvPr>
          <p:cNvSpPr/>
          <p:nvPr/>
        </p:nvSpPr>
        <p:spPr>
          <a:xfrm>
            <a:off x="5956841" y="0"/>
            <a:ext cx="2774020" cy="1644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26AEF5-4FDA-0841-992A-E318E54DB6CE}"/>
              </a:ext>
            </a:extLst>
          </p:cNvPr>
          <p:cNvSpPr txBox="1"/>
          <p:nvPr/>
        </p:nvSpPr>
        <p:spPr>
          <a:xfrm>
            <a:off x="3343749" y="5127420"/>
            <a:ext cx="3379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STATIC</a:t>
            </a:r>
          </a:p>
          <a:p>
            <a:pPr algn="ctr"/>
            <a:r>
              <a:rPr lang="en-US" sz="2500" dirty="0">
                <a:solidFill>
                  <a:schemeClr val="accent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RECOMMENDATIONS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882FFC-EB5F-A041-8637-CC4EB646E332}"/>
              </a:ext>
            </a:extLst>
          </p:cNvPr>
          <p:cNvGrpSpPr/>
          <p:nvPr/>
        </p:nvGrpSpPr>
        <p:grpSpPr>
          <a:xfrm>
            <a:off x="8725000" y="-15073"/>
            <a:ext cx="3465810" cy="1659092"/>
            <a:chOff x="15932985" y="-30145"/>
            <a:chExt cx="10365731" cy="496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C5133-70B6-BA43-85CE-819454A91114}"/>
                </a:ext>
              </a:extLst>
            </p:cNvPr>
            <p:cNvSpPr/>
            <p:nvPr/>
          </p:nvSpPr>
          <p:spPr>
            <a:xfrm>
              <a:off x="15950511" y="0"/>
              <a:ext cx="10324308" cy="4901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8C4610-0C0B-E64F-9BB2-F6677092B1FF}"/>
                </a:ext>
              </a:extLst>
            </p:cNvPr>
            <p:cNvSpPr/>
            <p:nvPr/>
          </p:nvSpPr>
          <p:spPr>
            <a:xfrm rot="10800000" flipH="1">
              <a:off x="15950511" y="2168050"/>
              <a:ext cx="2884107" cy="2733761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22CEA0-0CF1-404A-BC05-F9820524B09F}"/>
                </a:ext>
              </a:extLst>
            </p:cNvPr>
            <p:cNvSpPr/>
            <p:nvPr/>
          </p:nvSpPr>
          <p:spPr>
            <a:xfrm>
              <a:off x="16389997" y="3665560"/>
              <a:ext cx="845967" cy="853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3BFD4D-7604-634A-87F9-648399CA3540}"/>
                </a:ext>
              </a:extLst>
            </p:cNvPr>
            <p:cNvGrpSpPr/>
            <p:nvPr/>
          </p:nvGrpSpPr>
          <p:grpSpPr>
            <a:xfrm>
              <a:off x="21540852" y="-30145"/>
              <a:ext cx="4757864" cy="4926555"/>
              <a:chOff x="19343556" y="1267096"/>
              <a:chExt cx="3411939" cy="35329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8A3FC0-3613-C74A-8888-875FB893A4BB}"/>
                  </a:ext>
                </a:extLst>
              </p:cNvPr>
              <p:cNvSpPr/>
              <p:nvPr/>
            </p:nvSpPr>
            <p:spPr>
              <a:xfrm>
                <a:off x="19368509" y="1267096"/>
                <a:ext cx="3386986" cy="353291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9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97BC29-301E-B640-A296-1D11249A0ECC}"/>
                  </a:ext>
                </a:extLst>
              </p:cNvPr>
              <p:cNvSpPr/>
              <p:nvPr/>
            </p:nvSpPr>
            <p:spPr>
              <a:xfrm>
                <a:off x="19355483" y="1267096"/>
                <a:ext cx="1681568" cy="184465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900"/>
              </a:p>
            </p:txBody>
          </p:sp>
          <p:sp>
            <p:nvSpPr>
              <p:cNvPr id="29" name="Donut 28">
                <a:extLst>
                  <a:ext uri="{FF2B5EF4-FFF2-40B4-BE49-F238E27FC236}">
                    <a16:creationId xmlns:a16="http://schemas.microsoft.com/office/drawing/2014/main" id="{847A3EA9-7CBE-1545-9D9C-3D7D43D15F08}"/>
                  </a:ext>
                </a:extLst>
              </p:cNvPr>
              <p:cNvSpPr/>
              <p:nvPr/>
            </p:nvSpPr>
            <p:spPr>
              <a:xfrm>
                <a:off x="19343556" y="1289144"/>
                <a:ext cx="3386985" cy="3500846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90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2B265F5-2475-944A-A57C-754E4CF894C3}"/>
                  </a:ext>
                </a:extLst>
              </p:cNvPr>
              <p:cNvSpPr/>
              <p:nvPr/>
            </p:nvSpPr>
            <p:spPr>
              <a:xfrm rot="16200000">
                <a:off x="21044819" y="3104122"/>
                <a:ext cx="1677956" cy="1693494"/>
              </a:xfrm>
              <a:custGeom>
                <a:avLst/>
                <a:gdLst>
                  <a:gd name="connsiteX0" fmla="*/ 0 w 1410788"/>
                  <a:gd name="connsiteY0" fmla="*/ 0 h 1423852"/>
                  <a:gd name="connsiteX1" fmla="*/ 1410788 w 1410788"/>
                  <a:gd name="connsiteY1" fmla="*/ 0 h 1423852"/>
                  <a:gd name="connsiteX2" fmla="*/ 1410788 w 1410788"/>
                  <a:gd name="connsiteY2" fmla="*/ 1423852 h 1423852"/>
                  <a:gd name="connsiteX3" fmla="*/ 1266544 w 1410788"/>
                  <a:gd name="connsiteY3" fmla="*/ 1416501 h 1423852"/>
                  <a:gd name="connsiteX4" fmla="*/ 0 w 1410788"/>
                  <a:gd name="connsiteY4" fmla="*/ 0 h 142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88" h="1423852">
                    <a:moveTo>
                      <a:pt x="0" y="0"/>
                    </a:moveTo>
                    <a:lnTo>
                      <a:pt x="1410788" y="0"/>
                    </a:lnTo>
                    <a:lnTo>
                      <a:pt x="1410788" y="1423852"/>
                    </a:lnTo>
                    <a:lnTo>
                      <a:pt x="1266544" y="1416501"/>
                    </a:lnTo>
                    <a:cubicBezTo>
                      <a:pt x="555148" y="1343585"/>
                      <a:pt x="0" y="737224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900"/>
              </a:p>
            </p:txBody>
          </p:sp>
        </p:grp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9E3C58F8-BA97-624C-AF94-3DA5523FF180}"/>
                </a:ext>
              </a:extLst>
            </p:cNvPr>
            <p:cNvSpPr/>
            <p:nvPr/>
          </p:nvSpPr>
          <p:spPr>
            <a:xfrm rot="10800000">
              <a:off x="19208495" y="-22208"/>
              <a:ext cx="2349668" cy="237142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E3F670F7-0642-E041-9D17-131714B147BB}"/>
                </a:ext>
              </a:extLst>
            </p:cNvPr>
            <p:cNvSpPr/>
            <p:nvPr/>
          </p:nvSpPr>
          <p:spPr>
            <a:xfrm>
              <a:off x="18763102" y="2449390"/>
              <a:ext cx="2830110" cy="248256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B0D7B3FB-C08E-2443-B9D3-20AE62602F5F}"/>
                </a:ext>
              </a:extLst>
            </p:cNvPr>
            <p:cNvSpPr/>
            <p:nvPr/>
          </p:nvSpPr>
          <p:spPr>
            <a:xfrm>
              <a:off x="15932985" y="-5400"/>
              <a:ext cx="2830110" cy="2482566"/>
            </a:xfrm>
            <a:prstGeom prst="rtTriangl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60BB76-E763-EF47-96D8-EF442A4A0F48}"/>
              </a:ext>
            </a:extLst>
          </p:cNvPr>
          <p:cNvGrpSpPr/>
          <p:nvPr/>
        </p:nvGrpSpPr>
        <p:grpSpPr>
          <a:xfrm>
            <a:off x="1191" y="5472071"/>
            <a:ext cx="686607" cy="1385929"/>
            <a:chOff x="206227" y="11360413"/>
            <a:chExt cx="1166986" cy="2355585"/>
          </a:xfrm>
          <a:solidFill>
            <a:schemeClr val="accent2"/>
          </a:solidFill>
        </p:grpSpPr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4975FC7F-EF1E-AD46-BF1B-A0B4338DE95B}"/>
                </a:ext>
              </a:extLst>
            </p:cNvPr>
            <p:cNvSpPr/>
            <p:nvPr/>
          </p:nvSpPr>
          <p:spPr>
            <a:xfrm>
              <a:off x="206227" y="11360413"/>
              <a:ext cx="1166986" cy="1177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A4DA1CEE-6B04-C940-A0B8-960CBAA262B0}"/>
                </a:ext>
              </a:extLst>
            </p:cNvPr>
            <p:cNvSpPr/>
            <p:nvPr/>
          </p:nvSpPr>
          <p:spPr>
            <a:xfrm rot="10800000">
              <a:off x="206227" y="12538206"/>
              <a:ext cx="1166986" cy="1177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9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50AB84-83BE-936B-92AE-D7A6668769D6}"/>
              </a:ext>
            </a:extLst>
          </p:cNvPr>
          <p:cNvSpPr txBox="1"/>
          <p:nvPr/>
        </p:nvSpPr>
        <p:spPr>
          <a:xfrm>
            <a:off x="148396" y="561475"/>
            <a:ext cx="6550638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6650" dirty="0">
                <a:solidFill>
                  <a:schemeClr val="accent6"/>
                </a:solidFill>
                <a:latin typeface="Libre Baskerville" panose="02000000000000000000" pitchFamily="2" charset="0"/>
              </a:rPr>
              <a:t>Introduction</a:t>
            </a:r>
          </a:p>
        </p:txBody>
      </p:sp>
      <p:pic>
        <p:nvPicPr>
          <p:cNvPr id="4100" name="Picture 4" descr="Waiting.. by Frederique Matti on Dribbble">
            <a:extLst>
              <a:ext uri="{FF2B5EF4-FFF2-40B4-BE49-F238E27FC236}">
                <a16:creationId xmlns:a16="http://schemas.microsoft.com/office/drawing/2014/main" id="{BACC46FA-EFC0-5E5F-5794-C87C72BE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97" y="2264050"/>
            <a:ext cx="3230760" cy="24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un cycle by Solene Sanie on Dribbble">
            <a:extLst>
              <a:ext uri="{FF2B5EF4-FFF2-40B4-BE49-F238E27FC236}">
                <a16:creationId xmlns:a16="http://schemas.microsoft.com/office/drawing/2014/main" id="{FC3695F9-A170-1CBF-0878-84CC0E7D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42" y="2264050"/>
            <a:ext cx="3106534" cy="23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CD48419-9BA5-29C6-A0A8-1456F86EE4C1}"/>
              </a:ext>
            </a:extLst>
          </p:cNvPr>
          <p:cNvSpPr/>
          <p:nvPr/>
        </p:nvSpPr>
        <p:spPr>
          <a:xfrm>
            <a:off x="6899702" y="4421529"/>
            <a:ext cx="1088020" cy="2141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018C-84D2-F259-F492-B0AF360B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74868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6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2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4CE16E-FA7E-4B72-3F72-158C25A0F14B}"/>
              </a:ext>
            </a:extLst>
          </p:cNvPr>
          <p:cNvSpPr txBox="1"/>
          <p:nvPr/>
        </p:nvSpPr>
        <p:spPr>
          <a:xfrm>
            <a:off x="6355269" y="3029705"/>
            <a:ext cx="4440957" cy="17466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750" dirty="0">
                <a:solidFill>
                  <a:srgbClr val="1500FF"/>
                </a:solidFill>
                <a:latin typeface="Libre Baskerville" panose="02000000000000000000" pitchFamily="2" charset="0"/>
              </a:rPr>
              <a:t>9.4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E417E-B8F5-D28F-9A32-E5BC0A9C8DF5}"/>
              </a:ext>
            </a:extLst>
          </p:cNvPr>
          <p:cNvSpPr txBox="1"/>
          <p:nvPr/>
        </p:nvSpPr>
        <p:spPr>
          <a:xfrm>
            <a:off x="2106022" y="3283620"/>
            <a:ext cx="2673849" cy="12388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450" dirty="0">
                <a:solidFill>
                  <a:srgbClr val="1500FF"/>
                </a:solidFill>
                <a:latin typeface="Libre Baskerville" panose="02000000000000000000" pitchFamily="2" charset="0"/>
              </a:rPr>
              <a:t>8.5M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F33A480-772D-9851-E063-999C2BA471EA}"/>
              </a:ext>
            </a:extLst>
          </p:cNvPr>
          <p:cNvSpPr/>
          <p:nvPr/>
        </p:nvSpPr>
        <p:spPr>
          <a:xfrm>
            <a:off x="4704715" y="3695178"/>
            <a:ext cx="1575398" cy="21294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8035-60E6-393C-6C41-64BF71A944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21140" y="6492875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167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8B1039F-E332-8B43-2F8D-5DD1F613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7" y="396106"/>
            <a:ext cx="10783626" cy="6065790"/>
          </a:xfrm>
          <a:prstGeom prst="rect">
            <a:avLst/>
          </a:prstGeom>
          <a:effectLst>
            <a:outerShdw blurRad="76200" dir="2700000" sx="101000" sy="101000" algn="tl" rotWithShape="0">
              <a:prstClr val="black">
                <a:alpha val="7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C1EE1-0312-0371-86C8-C6D714059022}"/>
              </a:ext>
            </a:extLst>
          </p:cNvPr>
          <p:cNvSpPr/>
          <p:nvPr/>
        </p:nvSpPr>
        <p:spPr>
          <a:xfrm>
            <a:off x="2348151" y="1371600"/>
            <a:ext cx="7487040" cy="4815840"/>
          </a:xfrm>
          <a:prstGeom prst="rect">
            <a:avLst/>
          </a:prstGeom>
          <a:noFill/>
          <a:ln w="38100">
            <a:solidFill>
              <a:srgbClr val="15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BAB5F-B28C-92A0-8F59-8A4E3E3559B6}"/>
              </a:ext>
            </a:extLst>
          </p:cNvPr>
          <p:cNvSpPr txBox="1"/>
          <p:nvPr/>
        </p:nvSpPr>
        <p:spPr>
          <a:xfrm>
            <a:off x="10538187" y="3340939"/>
            <a:ext cx="1652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500FF"/>
                </a:solidFill>
                <a:latin typeface="Libre Baskerville" panose="02000000000000000000" pitchFamily="2" charset="0"/>
              </a:rPr>
              <a:t>STATIC</a:t>
            </a:r>
          </a:p>
          <a:p>
            <a:r>
              <a:rPr lang="en-US" dirty="0">
                <a:solidFill>
                  <a:srgbClr val="1500FF"/>
                </a:solidFill>
                <a:latin typeface="Libre Baskerville" panose="02000000000000000000" pitchFamily="2" charset="0"/>
              </a:rPr>
              <a:t>RECOMMENDER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3CB8BA-4FB2-9DC4-3072-2C56806BBEE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937671" y="3779521"/>
            <a:ext cx="600516" cy="23083"/>
          </a:xfrm>
          <a:prstGeom prst="straightConnector1">
            <a:avLst/>
          </a:prstGeom>
          <a:ln w="38100">
            <a:solidFill>
              <a:srgbClr val="15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D4B22-73D6-730A-8C20-CECDFBB935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6587" y="6484754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139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AB5B0-7D05-FA19-F657-1091C2F4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326" y="395621"/>
            <a:ext cx="10785348" cy="6066758"/>
          </a:xfrm>
          <a:prstGeom prst="rect">
            <a:avLst/>
          </a:prstGeom>
          <a:effectLst>
            <a:outerShdw blurRad="76200" dist="38100" dir="2700000" sx="101000" sy="101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E1E5F4-2783-5F5B-5F57-F7CBB3F2753E}"/>
              </a:ext>
            </a:extLst>
          </p:cNvPr>
          <p:cNvSpPr/>
          <p:nvPr/>
        </p:nvSpPr>
        <p:spPr>
          <a:xfrm>
            <a:off x="1380411" y="784860"/>
            <a:ext cx="9471660" cy="3055620"/>
          </a:xfrm>
          <a:prstGeom prst="rect">
            <a:avLst/>
          </a:prstGeom>
          <a:noFill/>
          <a:ln w="38100">
            <a:solidFill>
              <a:srgbClr val="15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28B93-E59B-CD30-68BB-F7B30411FB96}"/>
              </a:ext>
            </a:extLst>
          </p:cNvPr>
          <p:cNvSpPr txBox="1"/>
          <p:nvPr/>
        </p:nvSpPr>
        <p:spPr>
          <a:xfrm>
            <a:off x="11488674" y="2138988"/>
            <a:ext cx="7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500FF"/>
                </a:solidFill>
                <a:latin typeface="Libre Baskerville" panose="02000000000000000000" pitchFamily="2" charset="0"/>
              </a:rPr>
              <a:t>STATIC</a:t>
            </a:r>
          </a:p>
          <a:p>
            <a:r>
              <a:rPr lang="en-US" sz="900" dirty="0">
                <a:solidFill>
                  <a:srgbClr val="1500FF"/>
                </a:solidFill>
                <a:latin typeface="Libre Baskerville" panose="02000000000000000000" pitchFamily="2" charset="0"/>
              </a:rPr>
              <a:t>RECOMMENDER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3C4568-8A7A-A360-C70F-9306BC34C533}"/>
              </a:ext>
            </a:extLst>
          </p:cNvPr>
          <p:cNvCxnSpPr>
            <a:cxnSpLocks/>
          </p:cNvCxnSpPr>
          <p:nvPr/>
        </p:nvCxnSpPr>
        <p:spPr>
          <a:xfrm flipH="1">
            <a:off x="10852071" y="2369820"/>
            <a:ext cx="600517" cy="0"/>
          </a:xfrm>
          <a:prstGeom prst="straightConnector1">
            <a:avLst/>
          </a:prstGeom>
          <a:ln w="38100">
            <a:solidFill>
              <a:srgbClr val="15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6A4440D-4E0C-8A0E-B658-4825BE894EAA}"/>
              </a:ext>
            </a:extLst>
          </p:cNvPr>
          <p:cNvSpPr/>
          <p:nvPr/>
        </p:nvSpPr>
        <p:spPr>
          <a:xfrm>
            <a:off x="1360170" y="4214479"/>
            <a:ext cx="9471660" cy="2247900"/>
          </a:xfrm>
          <a:prstGeom prst="rect">
            <a:avLst/>
          </a:prstGeom>
          <a:noFill/>
          <a:ln w="38100">
            <a:solidFill>
              <a:srgbClr val="15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E82B2-3734-23A0-8951-D1488A8B1643}"/>
              </a:ext>
            </a:extLst>
          </p:cNvPr>
          <p:cNvSpPr txBox="1"/>
          <p:nvPr/>
        </p:nvSpPr>
        <p:spPr>
          <a:xfrm>
            <a:off x="11488674" y="5186988"/>
            <a:ext cx="79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500FF"/>
                </a:solidFill>
                <a:latin typeface="Libre Baskerville" panose="02000000000000000000" pitchFamily="2" charset="0"/>
              </a:rPr>
              <a:t>DYNAMIC</a:t>
            </a:r>
          </a:p>
          <a:p>
            <a:r>
              <a:rPr lang="en-US" sz="900" dirty="0">
                <a:solidFill>
                  <a:srgbClr val="1500FF"/>
                </a:solidFill>
                <a:latin typeface="Libre Baskerville" panose="02000000000000000000" pitchFamily="2" charset="0"/>
              </a:rPr>
              <a:t>RECOMMENDER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2120D-409A-C4D9-1A85-265931343E71}"/>
              </a:ext>
            </a:extLst>
          </p:cNvPr>
          <p:cNvCxnSpPr>
            <a:cxnSpLocks/>
          </p:cNvCxnSpPr>
          <p:nvPr/>
        </p:nvCxnSpPr>
        <p:spPr>
          <a:xfrm flipH="1">
            <a:off x="10852071" y="5417820"/>
            <a:ext cx="600517" cy="0"/>
          </a:xfrm>
          <a:prstGeom prst="straightConnector1">
            <a:avLst/>
          </a:prstGeom>
          <a:ln w="38100">
            <a:solidFill>
              <a:srgbClr val="15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65270-B100-987B-C7AE-FC7448481B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02674" y="6486493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195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DADC139-7652-8FD9-CDA8-FBF146F7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39" y="395478"/>
            <a:ext cx="7989523" cy="6067044"/>
          </a:xfrm>
          <a:prstGeom prst="rect">
            <a:avLst/>
          </a:prstGeom>
          <a:effectLst>
            <a:outerShdw blurRad="76200" dist="38100" dir="2700000" sx="101000" sy="101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D6BBD2-C238-1F24-FCB6-9ED7C81E997C}"/>
              </a:ext>
            </a:extLst>
          </p:cNvPr>
          <p:cNvSpPr/>
          <p:nvPr/>
        </p:nvSpPr>
        <p:spPr>
          <a:xfrm>
            <a:off x="2599611" y="3429000"/>
            <a:ext cx="6972300" cy="2621280"/>
          </a:xfrm>
          <a:prstGeom prst="rect">
            <a:avLst/>
          </a:prstGeom>
          <a:noFill/>
          <a:ln w="38100">
            <a:solidFill>
              <a:srgbClr val="15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57746-2F19-C48F-8EC4-DB70B9FA3A48}"/>
              </a:ext>
            </a:extLst>
          </p:cNvPr>
          <p:cNvSpPr txBox="1"/>
          <p:nvPr/>
        </p:nvSpPr>
        <p:spPr>
          <a:xfrm>
            <a:off x="10332447" y="4262959"/>
            <a:ext cx="17159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500FF"/>
                </a:solidFill>
                <a:latin typeface="Libre Baskerville" panose="02000000000000000000" pitchFamily="2" charset="0"/>
              </a:rPr>
              <a:t>DYNAMIC</a:t>
            </a:r>
          </a:p>
          <a:p>
            <a:r>
              <a:rPr lang="en-US" sz="2200" dirty="0">
                <a:solidFill>
                  <a:srgbClr val="1500FF"/>
                </a:solidFill>
                <a:latin typeface="Libre Baskerville" panose="02000000000000000000" pitchFamily="2" charset="0"/>
              </a:rPr>
              <a:t>RECOMMENDER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828499-9A11-F50B-90C7-63C927A76AF5}"/>
              </a:ext>
            </a:extLst>
          </p:cNvPr>
          <p:cNvCxnSpPr>
            <a:cxnSpLocks/>
          </p:cNvCxnSpPr>
          <p:nvPr/>
        </p:nvCxnSpPr>
        <p:spPr>
          <a:xfrm flipH="1">
            <a:off x="9618322" y="4701540"/>
            <a:ext cx="600517" cy="0"/>
          </a:xfrm>
          <a:prstGeom prst="straightConnector1">
            <a:avLst/>
          </a:prstGeom>
          <a:ln w="38100">
            <a:solidFill>
              <a:srgbClr val="15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A3BFE-42DA-3914-133B-2F1DA2E9A2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75420" y="6455664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71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FCE125-10AB-4781-BBFD-7163179D7A28}"/>
              </a:ext>
            </a:extLst>
          </p:cNvPr>
          <p:cNvSpPr/>
          <p:nvPr/>
        </p:nvSpPr>
        <p:spPr>
          <a:xfrm>
            <a:off x="5408224" y="5686231"/>
            <a:ext cx="1638300" cy="860900"/>
          </a:xfrm>
          <a:prstGeom prst="rect">
            <a:avLst/>
          </a:prstGeom>
          <a:solidFill>
            <a:srgbClr val="FDA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80220-37BE-9F97-FDE0-CCF43B6EBE98}"/>
              </a:ext>
            </a:extLst>
          </p:cNvPr>
          <p:cNvSpPr/>
          <p:nvPr/>
        </p:nvSpPr>
        <p:spPr>
          <a:xfrm>
            <a:off x="5408224" y="3684764"/>
            <a:ext cx="1638300" cy="2001467"/>
          </a:xfrm>
          <a:prstGeom prst="rect">
            <a:avLst/>
          </a:prstGeom>
          <a:solidFill>
            <a:srgbClr val="D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0192B-1CE4-B8F7-1F51-A5AAC1ECB209}"/>
              </a:ext>
            </a:extLst>
          </p:cNvPr>
          <p:cNvSpPr/>
          <p:nvPr/>
        </p:nvSpPr>
        <p:spPr>
          <a:xfrm>
            <a:off x="5406881" y="1681694"/>
            <a:ext cx="1638300" cy="2002536"/>
          </a:xfrm>
          <a:prstGeom prst="rect">
            <a:avLst/>
          </a:prstGeom>
          <a:solidFill>
            <a:srgbClr val="FD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2694A-F134-F248-2509-9D56EC6CEAF5}"/>
              </a:ext>
            </a:extLst>
          </p:cNvPr>
          <p:cNvSpPr/>
          <p:nvPr/>
        </p:nvSpPr>
        <p:spPr>
          <a:xfrm>
            <a:off x="5408224" y="821436"/>
            <a:ext cx="1638300" cy="860258"/>
          </a:xfrm>
          <a:prstGeom prst="rect">
            <a:avLst/>
          </a:prstGeom>
          <a:solidFill>
            <a:srgbClr val="1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EDD800-CB85-AAC2-F328-97D1F6A2AA87}"/>
              </a:ext>
            </a:extLst>
          </p:cNvPr>
          <p:cNvSpPr txBox="1"/>
          <p:nvPr/>
        </p:nvSpPr>
        <p:spPr>
          <a:xfrm>
            <a:off x="7099640" y="1932607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15%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1A1710-358D-71D7-6C64-00E709EDD59F}"/>
              </a:ext>
            </a:extLst>
          </p:cNvPr>
          <p:cNvSpPr txBox="1"/>
          <p:nvPr/>
        </p:nvSpPr>
        <p:spPr>
          <a:xfrm>
            <a:off x="7099640" y="354856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50%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CB3C69-9F02-CD40-E2A2-E9749D872D54}"/>
              </a:ext>
            </a:extLst>
          </p:cNvPr>
          <p:cNvSpPr txBox="1"/>
          <p:nvPr/>
        </p:nvSpPr>
        <p:spPr>
          <a:xfrm>
            <a:off x="7132101" y="5529955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85%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4F4C37-1ECB-0AAB-9B3B-BA180CCD6080}"/>
              </a:ext>
            </a:extLst>
          </p:cNvPr>
          <p:cNvSpPr txBox="1"/>
          <p:nvPr/>
        </p:nvSpPr>
        <p:spPr>
          <a:xfrm>
            <a:off x="7113529" y="638349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100%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E26FA9-B281-5DA5-FD2D-F8109188F15E}"/>
              </a:ext>
            </a:extLst>
          </p:cNvPr>
          <p:cNvSpPr txBox="1"/>
          <p:nvPr/>
        </p:nvSpPr>
        <p:spPr>
          <a:xfrm rot="16200000">
            <a:off x="-2731752" y="3003561"/>
            <a:ext cx="790655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6800" b="1" dirty="0">
                <a:solidFill>
                  <a:srgbClr val="1500FF"/>
                </a:solidFill>
                <a:latin typeface="Libre Baskerville" panose="02000000000000000000" pitchFamily="2" charset="0"/>
              </a:rPr>
              <a:t>SEGMENTS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20E329-35B7-90EC-FF8D-61E6C557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492875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87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4" grpId="0" animBg="1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0FE7CB-CF81-179C-0D3C-1697E1DCB099}"/>
              </a:ext>
            </a:extLst>
          </p:cNvPr>
          <p:cNvSpPr/>
          <p:nvPr/>
        </p:nvSpPr>
        <p:spPr>
          <a:xfrm>
            <a:off x="1191" y="7620"/>
            <a:ext cx="12189619" cy="6858000"/>
          </a:xfrm>
          <a:prstGeom prst="rect">
            <a:avLst/>
          </a:prstGeom>
          <a:solidFill>
            <a:srgbClr val="FDA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9CBCBF-7D02-77CD-8852-AC4DDCFF0841}"/>
              </a:ext>
            </a:extLst>
          </p:cNvPr>
          <p:cNvGrpSpPr/>
          <p:nvPr/>
        </p:nvGrpSpPr>
        <p:grpSpPr>
          <a:xfrm>
            <a:off x="553641" y="2933700"/>
            <a:ext cx="1466850" cy="1574399"/>
            <a:chOff x="553641" y="2933700"/>
            <a:chExt cx="1466850" cy="15743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B595D7-A0C0-02D4-B0BD-B24E5F082058}"/>
                </a:ext>
              </a:extLst>
            </p:cNvPr>
            <p:cNvSpPr/>
            <p:nvPr/>
          </p:nvSpPr>
          <p:spPr>
            <a:xfrm>
              <a:off x="553641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6E808-6DD7-AB7B-F336-57DB42C46F5B}"/>
                </a:ext>
              </a:extLst>
            </p:cNvPr>
            <p:cNvSpPr txBox="1"/>
            <p:nvPr/>
          </p:nvSpPr>
          <p:spPr>
            <a:xfrm>
              <a:off x="1009688" y="3138493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83F65E-6F19-7004-E7AA-82F27CA59E90}"/>
              </a:ext>
            </a:extLst>
          </p:cNvPr>
          <p:cNvGrpSpPr/>
          <p:nvPr/>
        </p:nvGrpSpPr>
        <p:grpSpPr>
          <a:xfrm>
            <a:off x="2197259" y="2933700"/>
            <a:ext cx="1466850" cy="1582863"/>
            <a:chOff x="2197259" y="2933700"/>
            <a:chExt cx="1466850" cy="1582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B5283E-CE90-4522-BF55-4753619BA6D6}"/>
                </a:ext>
              </a:extLst>
            </p:cNvPr>
            <p:cNvSpPr/>
            <p:nvPr/>
          </p:nvSpPr>
          <p:spPr>
            <a:xfrm>
              <a:off x="2197259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9A3634-6EDB-E5A8-E206-4B49440C035F}"/>
                </a:ext>
              </a:extLst>
            </p:cNvPr>
            <p:cNvSpPr txBox="1"/>
            <p:nvPr/>
          </p:nvSpPr>
          <p:spPr>
            <a:xfrm>
              <a:off x="2592137" y="3146957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5DFB54-865D-74A6-8BF9-732309697632}"/>
              </a:ext>
            </a:extLst>
          </p:cNvPr>
          <p:cNvGrpSpPr/>
          <p:nvPr/>
        </p:nvGrpSpPr>
        <p:grpSpPr>
          <a:xfrm>
            <a:off x="3840877" y="2933700"/>
            <a:ext cx="1466850" cy="1555771"/>
            <a:chOff x="3840877" y="2933700"/>
            <a:chExt cx="1466850" cy="15557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093685-AE46-280B-D47C-DDEBAAF61AA5}"/>
                </a:ext>
              </a:extLst>
            </p:cNvPr>
            <p:cNvSpPr/>
            <p:nvPr/>
          </p:nvSpPr>
          <p:spPr>
            <a:xfrm>
              <a:off x="3840877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C1E275-E806-E0D8-0D84-3A1B4EA3CDDC}"/>
                </a:ext>
              </a:extLst>
            </p:cNvPr>
            <p:cNvSpPr txBox="1"/>
            <p:nvPr/>
          </p:nvSpPr>
          <p:spPr>
            <a:xfrm>
              <a:off x="4230919" y="3119865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5CD66E-6EE1-C7BE-D445-363CCCC9ABC9}"/>
              </a:ext>
            </a:extLst>
          </p:cNvPr>
          <p:cNvGrpSpPr/>
          <p:nvPr/>
        </p:nvGrpSpPr>
        <p:grpSpPr>
          <a:xfrm>
            <a:off x="5484495" y="2933700"/>
            <a:ext cx="1466850" cy="1593871"/>
            <a:chOff x="5484495" y="2933700"/>
            <a:chExt cx="1466850" cy="15938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998E05-4CB6-D41A-BC9E-082D8E54ECAF}"/>
                </a:ext>
              </a:extLst>
            </p:cNvPr>
            <p:cNvSpPr/>
            <p:nvPr/>
          </p:nvSpPr>
          <p:spPr>
            <a:xfrm>
              <a:off x="5484495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FD899B-EA25-6AED-369E-902D02299025}"/>
                </a:ext>
              </a:extLst>
            </p:cNvPr>
            <p:cNvSpPr txBox="1"/>
            <p:nvPr/>
          </p:nvSpPr>
          <p:spPr>
            <a:xfrm>
              <a:off x="5757454" y="3157965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643B97-F5A0-97F9-AD8E-1F7B575B2720}"/>
              </a:ext>
            </a:extLst>
          </p:cNvPr>
          <p:cNvGrpSpPr/>
          <p:nvPr/>
        </p:nvGrpSpPr>
        <p:grpSpPr>
          <a:xfrm>
            <a:off x="7128113" y="2933700"/>
            <a:ext cx="1466850" cy="1620963"/>
            <a:chOff x="7128113" y="2933700"/>
            <a:chExt cx="1466850" cy="16209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3BFAD1-9BC8-CE82-7811-CA915A0FA10F}"/>
                </a:ext>
              </a:extLst>
            </p:cNvPr>
            <p:cNvSpPr/>
            <p:nvPr/>
          </p:nvSpPr>
          <p:spPr>
            <a:xfrm>
              <a:off x="7128113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F9EEF5-554C-DC25-986A-49C7896DC42D}"/>
                </a:ext>
              </a:extLst>
            </p:cNvPr>
            <p:cNvSpPr txBox="1"/>
            <p:nvPr/>
          </p:nvSpPr>
          <p:spPr>
            <a:xfrm>
              <a:off x="7522991" y="3185057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5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E6B031-B50B-F967-F721-4FF7E499E0CD}"/>
              </a:ext>
            </a:extLst>
          </p:cNvPr>
          <p:cNvGrpSpPr/>
          <p:nvPr/>
        </p:nvGrpSpPr>
        <p:grpSpPr>
          <a:xfrm>
            <a:off x="8771731" y="2933700"/>
            <a:ext cx="1466850" cy="1636203"/>
            <a:chOff x="8771731" y="2933700"/>
            <a:chExt cx="1466850" cy="16362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9152D5-41CD-B29B-2A1F-74F2E9DA7205}"/>
                </a:ext>
              </a:extLst>
            </p:cNvPr>
            <p:cNvSpPr/>
            <p:nvPr/>
          </p:nvSpPr>
          <p:spPr>
            <a:xfrm>
              <a:off x="8771731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9825E-2CB7-D277-D925-74B05E957DE0}"/>
                </a:ext>
              </a:extLst>
            </p:cNvPr>
            <p:cNvSpPr txBox="1"/>
            <p:nvPr/>
          </p:nvSpPr>
          <p:spPr>
            <a:xfrm>
              <a:off x="9120889" y="3200297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DECAA4-3872-0DCB-37F5-55A34B70719B}"/>
              </a:ext>
            </a:extLst>
          </p:cNvPr>
          <p:cNvGrpSpPr/>
          <p:nvPr/>
        </p:nvGrpSpPr>
        <p:grpSpPr>
          <a:xfrm>
            <a:off x="10415350" y="2933700"/>
            <a:ext cx="1466850" cy="1644667"/>
            <a:chOff x="10415350" y="2933700"/>
            <a:chExt cx="1466850" cy="16446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AB90DF-CD4F-B878-C931-21F7FAA714EF}"/>
                </a:ext>
              </a:extLst>
            </p:cNvPr>
            <p:cNvSpPr/>
            <p:nvPr/>
          </p:nvSpPr>
          <p:spPr>
            <a:xfrm>
              <a:off x="10415350" y="2933700"/>
              <a:ext cx="1466850" cy="1188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38393-2011-27FB-05E7-61B5FE042E76}"/>
                </a:ext>
              </a:extLst>
            </p:cNvPr>
            <p:cNvSpPr txBox="1"/>
            <p:nvPr/>
          </p:nvSpPr>
          <p:spPr>
            <a:xfrm>
              <a:off x="10843766" y="3208761"/>
              <a:ext cx="67709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8300" b="1" dirty="0">
                  <a:solidFill>
                    <a:srgbClr val="FDA2A3"/>
                  </a:solidFill>
                  <a:latin typeface="Libre Baskerville" panose="02000000000000000000" pitchFamily="2" charset="0"/>
                </a:rPr>
                <a:t>7</a:t>
              </a:r>
            </a:p>
          </p:txBody>
        </p:sp>
      </p:grpSp>
      <p:sp>
        <p:nvSpPr>
          <p:cNvPr id="22" name="Freeform 4">
            <a:extLst>
              <a:ext uri="{FF2B5EF4-FFF2-40B4-BE49-F238E27FC236}">
                <a16:creationId xmlns:a16="http://schemas.microsoft.com/office/drawing/2014/main" id="{9177F13E-D939-8716-C833-D8209D6D5B3E}"/>
              </a:ext>
            </a:extLst>
          </p:cNvPr>
          <p:cNvSpPr/>
          <p:nvPr/>
        </p:nvSpPr>
        <p:spPr>
          <a:xfrm flipH="1">
            <a:off x="2663" y="5676899"/>
            <a:ext cx="1254097" cy="1188721"/>
          </a:xfrm>
          <a:custGeom>
            <a:avLst/>
            <a:gdLst>
              <a:gd name="connsiteX0" fmla="*/ 1410788 w 1410788"/>
              <a:gd name="connsiteY0" fmla="*/ 0 h 1423852"/>
              <a:gd name="connsiteX1" fmla="*/ 1410788 w 1410788"/>
              <a:gd name="connsiteY1" fmla="*/ 705395 h 1423852"/>
              <a:gd name="connsiteX2" fmla="*/ 1338668 w 1410788"/>
              <a:gd name="connsiteY2" fmla="*/ 709105 h 1423852"/>
              <a:gd name="connsiteX3" fmla="*/ 705394 w 1410788"/>
              <a:gd name="connsiteY3" fmla="*/ 1423852 h 1423852"/>
              <a:gd name="connsiteX4" fmla="*/ 0 w 1410788"/>
              <a:gd name="connsiteY4" fmla="*/ 1423852 h 1423852"/>
              <a:gd name="connsiteX5" fmla="*/ 1266544 w 1410788"/>
              <a:gd name="connsiteY5" fmla="*/ 7351 h 142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8" h="1423852">
                <a:moveTo>
                  <a:pt x="1410788" y="0"/>
                </a:moveTo>
                <a:lnTo>
                  <a:pt x="1410788" y="705395"/>
                </a:lnTo>
                <a:lnTo>
                  <a:pt x="1338668" y="709105"/>
                </a:lnTo>
                <a:cubicBezTo>
                  <a:pt x="982966" y="745897"/>
                  <a:pt x="705394" y="1051859"/>
                  <a:pt x="705394" y="1423852"/>
                </a:cubicBezTo>
                <a:lnTo>
                  <a:pt x="0" y="1423852"/>
                </a:lnTo>
                <a:cubicBezTo>
                  <a:pt x="0" y="686629"/>
                  <a:pt x="555146" y="80267"/>
                  <a:pt x="1266544" y="73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9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1A879A-B6EC-E907-D7AD-EFF81A99C451}"/>
              </a:ext>
            </a:extLst>
          </p:cNvPr>
          <p:cNvGrpSpPr/>
          <p:nvPr/>
        </p:nvGrpSpPr>
        <p:grpSpPr>
          <a:xfrm>
            <a:off x="368325" y="734977"/>
            <a:ext cx="3481099" cy="2198723"/>
            <a:chOff x="368325" y="734977"/>
            <a:chExt cx="3481099" cy="219872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00A533-C5BD-8195-C092-D9A5DDB8BAF0}"/>
                </a:ext>
              </a:extLst>
            </p:cNvPr>
            <p:cNvGrpSpPr/>
            <p:nvPr/>
          </p:nvGrpSpPr>
          <p:grpSpPr>
            <a:xfrm>
              <a:off x="1238250" y="2255520"/>
              <a:ext cx="1741170" cy="678180"/>
              <a:chOff x="1238250" y="2255520"/>
              <a:chExt cx="1741170" cy="67818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E49EA98-E8F4-0728-DD44-507C03145EF7}"/>
                  </a:ext>
                </a:extLst>
              </p:cNvPr>
              <p:cNvCxnSpPr>
                <a:stCxn id="7" idx="0"/>
              </p:cNvCxnSpPr>
              <p:nvPr/>
            </p:nvCxnSpPr>
            <p:spPr>
              <a:xfrm flipV="1">
                <a:off x="1287066" y="2255520"/>
                <a:ext cx="0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C08D7A4-C9F8-85AA-A09D-5CD16305EDA7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H="1" flipV="1">
                <a:off x="2930683" y="2255520"/>
                <a:ext cx="1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7D0E7D-C855-37BD-82AE-FB5C41515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250" y="2268855"/>
                <a:ext cx="1741170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E6D229-DB4E-0A30-A7E8-E583DB4E1365}"/>
                </a:ext>
              </a:extLst>
            </p:cNvPr>
            <p:cNvSpPr txBox="1"/>
            <p:nvPr/>
          </p:nvSpPr>
          <p:spPr>
            <a:xfrm>
              <a:off x="368325" y="734977"/>
              <a:ext cx="34810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GATHER DATA </a:t>
              </a:r>
            </a:p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&amp;</a:t>
              </a:r>
            </a:p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PROCESSING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AB801E-A18A-087A-D42B-2BA92CD62574}"/>
              </a:ext>
            </a:extLst>
          </p:cNvPr>
          <p:cNvGrpSpPr/>
          <p:nvPr/>
        </p:nvGrpSpPr>
        <p:grpSpPr>
          <a:xfrm>
            <a:off x="1287066" y="4104214"/>
            <a:ext cx="4678034" cy="2243460"/>
            <a:chOff x="1287066" y="4104214"/>
            <a:chExt cx="4678034" cy="22434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5AFC1C-A714-A118-E1F8-29A4585A5AE1}"/>
                </a:ext>
              </a:extLst>
            </p:cNvPr>
            <p:cNvGrpSpPr/>
            <p:nvPr/>
          </p:nvGrpSpPr>
          <p:grpSpPr>
            <a:xfrm>
              <a:off x="2444115" y="4104214"/>
              <a:ext cx="2630805" cy="687283"/>
              <a:chOff x="2444115" y="4104214"/>
              <a:chExt cx="2630805" cy="687283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6E5FB15-F5E1-73F0-ACF6-BCE55CE5D185}"/>
                  </a:ext>
                </a:extLst>
              </p:cNvPr>
              <p:cNvCxnSpPr/>
              <p:nvPr/>
            </p:nvCxnSpPr>
            <p:spPr>
              <a:xfrm flipV="1">
                <a:off x="2487347" y="4104214"/>
                <a:ext cx="0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C8C7259-2FDA-54B9-F1AD-BC0AC44BCAF8}"/>
                  </a:ext>
                </a:extLst>
              </p:cNvPr>
              <p:cNvCxnSpPr/>
              <p:nvPr/>
            </p:nvCxnSpPr>
            <p:spPr>
              <a:xfrm flipH="1" flipV="1">
                <a:off x="5022718" y="4113317"/>
                <a:ext cx="1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417463C-60E2-1E90-2766-C1C76AE7C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115" y="4782394"/>
                <a:ext cx="2630805" cy="9103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EAE446-3BE7-ACDE-7FA6-3C21986D4778}"/>
                </a:ext>
              </a:extLst>
            </p:cNvPr>
            <p:cNvSpPr txBox="1"/>
            <p:nvPr/>
          </p:nvSpPr>
          <p:spPr>
            <a:xfrm>
              <a:off x="1287066" y="4870346"/>
              <a:ext cx="467803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BUILDING THE RECCOMENDER ENGINE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BAD59A-6B31-E936-5FFF-456961CC4BA6}"/>
              </a:ext>
            </a:extLst>
          </p:cNvPr>
          <p:cNvGrpSpPr/>
          <p:nvPr/>
        </p:nvGrpSpPr>
        <p:grpSpPr>
          <a:xfrm>
            <a:off x="7120418" y="4113317"/>
            <a:ext cx="4678034" cy="1907686"/>
            <a:chOff x="7120418" y="4113317"/>
            <a:chExt cx="4678034" cy="190768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DCDB17-C4D3-15F8-EEE2-1C6DF20CD275}"/>
                </a:ext>
              </a:extLst>
            </p:cNvPr>
            <p:cNvGrpSpPr/>
            <p:nvPr/>
          </p:nvGrpSpPr>
          <p:grpSpPr>
            <a:xfrm>
              <a:off x="7292340" y="4113317"/>
              <a:ext cx="4343400" cy="687283"/>
              <a:chOff x="7292340" y="4113317"/>
              <a:chExt cx="4343400" cy="68728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EDDDB4F-896E-AEEB-F7D4-8D948F2B9B56}"/>
                  </a:ext>
                </a:extLst>
              </p:cNvPr>
              <p:cNvCxnSpPr/>
              <p:nvPr/>
            </p:nvCxnSpPr>
            <p:spPr>
              <a:xfrm flipV="1">
                <a:off x="7341972" y="4122420"/>
                <a:ext cx="0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4A55CA-709B-1842-26D9-8CA38C9C93E1}"/>
                  </a:ext>
                </a:extLst>
              </p:cNvPr>
              <p:cNvCxnSpPr/>
              <p:nvPr/>
            </p:nvCxnSpPr>
            <p:spPr>
              <a:xfrm flipH="1" flipV="1">
                <a:off x="11584819" y="4113317"/>
                <a:ext cx="1" cy="6781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B6C7417-974A-3071-CF38-87A0FC158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2340" y="4800600"/>
                <a:ext cx="4343400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1C64E8-6C58-FA3B-FFA2-7E5286F2CA41}"/>
                </a:ext>
              </a:extLst>
            </p:cNvPr>
            <p:cNvSpPr txBox="1"/>
            <p:nvPr/>
          </p:nvSpPr>
          <p:spPr>
            <a:xfrm>
              <a:off x="7120418" y="5005340"/>
              <a:ext cx="46780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IMPLEMENT</a:t>
              </a:r>
            </a:p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IN WEBSITE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E365D-11F9-9C74-5345-5A75DCC75FF0}"/>
              </a:ext>
            </a:extLst>
          </p:cNvPr>
          <p:cNvGrpSpPr/>
          <p:nvPr/>
        </p:nvGrpSpPr>
        <p:grpSpPr>
          <a:xfrm>
            <a:off x="4477370" y="752411"/>
            <a:ext cx="3481099" cy="2092786"/>
            <a:chOff x="4477370" y="752411"/>
            <a:chExt cx="3481099" cy="2092786"/>
          </a:xfrm>
        </p:grpSpPr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B7AAA1EB-506E-03D3-A1FB-3A188E2D220E}"/>
                </a:ext>
              </a:extLst>
            </p:cNvPr>
            <p:cNvSpPr/>
            <p:nvPr/>
          </p:nvSpPr>
          <p:spPr>
            <a:xfrm>
              <a:off x="6053797" y="2167017"/>
              <a:ext cx="328245" cy="67818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AD255D-0B67-FEC2-1278-7071AE08B74C}"/>
                </a:ext>
              </a:extLst>
            </p:cNvPr>
            <p:cNvSpPr txBox="1"/>
            <p:nvPr/>
          </p:nvSpPr>
          <p:spPr>
            <a:xfrm>
              <a:off x="4477370" y="752411"/>
              <a:ext cx="34810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MARKETING</a:t>
              </a:r>
            </a:p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&amp; FINANCE</a:t>
              </a:r>
            </a:p>
            <a:p>
              <a:pPr algn="ctr"/>
              <a:r>
                <a:rPr lang="en-US" sz="3000" dirty="0">
                  <a:solidFill>
                    <a:srgbClr val="1500FF"/>
                  </a:solidFill>
                  <a:latin typeface="Libre Baskerville" panose="02000000000000000000" pitchFamily="2" charset="0"/>
                </a:rPr>
                <a:t>INPUT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861AA08-75E3-F9D7-822F-F4CE283B760B}"/>
              </a:ext>
            </a:extLst>
          </p:cNvPr>
          <p:cNvSpPr txBox="1"/>
          <p:nvPr/>
        </p:nvSpPr>
        <p:spPr>
          <a:xfrm>
            <a:off x="1348234" y="6334780"/>
            <a:ext cx="125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500FF"/>
                </a:solidFill>
                <a:latin typeface="Libre Baskerville" panose="02000000000000000000" pitchFamily="2" charset="0"/>
              </a:rPr>
              <a:t>* IN WEEKS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9B50E7B-8CCF-72DE-FD6F-E650FA6209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97340" y="6477849"/>
            <a:ext cx="2743200" cy="365125"/>
          </a:xfrm>
        </p:spPr>
        <p:txBody>
          <a:bodyPr/>
          <a:lstStyle/>
          <a:p>
            <a:fld id="{06911970-F6CD-4D33-B529-285A5FF899C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58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Color_test_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00FF"/>
      </a:accent1>
      <a:accent2>
        <a:srgbClr val="FEB174"/>
      </a:accent2>
      <a:accent3>
        <a:srgbClr val="FD693C"/>
      </a:accent3>
      <a:accent4>
        <a:srgbClr val="FDA2A3"/>
      </a:accent4>
      <a:accent5>
        <a:srgbClr val="1500FF"/>
      </a:accent5>
      <a:accent6>
        <a:srgbClr val="1500FF"/>
      </a:accent6>
      <a:hlink>
        <a:srgbClr val="1500FF"/>
      </a:hlink>
      <a:folHlink>
        <a:srgbClr val="FEB63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105</Words>
  <Application>Microsoft Office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Libre Baskerville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Sausage Madness</dc:creator>
  <cp:lastModifiedBy>Sausage Madness</cp:lastModifiedBy>
  <cp:revision>1</cp:revision>
  <dcterms:created xsi:type="dcterms:W3CDTF">2022-12-08T08:15:15Z</dcterms:created>
  <dcterms:modified xsi:type="dcterms:W3CDTF">2022-12-08T08:48:13Z</dcterms:modified>
</cp:coreProperties>
</file>